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6" r:id="rId2"/>
    <p:sldId id="279" r:id="rId3"/>
    <p:sldId id="277" r:id="rId4"/>
    <p:sldId id="278" r:id="rId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29" autoAdjust="0"/>
  </p:normalViewPr>
  <p:slideViewPr>
    <p:cSldViewPr snapToGrid="0">
      <p:cViewPr varScale="1">
        <p:scale>
          <a:sx n="68" d="100"/>
          <a:sy n="68" d="100"/>
        </p:scale>
        <p:origin x="11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99B25-AC25-4443-A481-E083F4579487}" type="doc">
      <dgm:prSet loTypeId="urn:microsoft.com/office/officeart/2008/layout/Lin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9EDB0C67-884F-4305-9070-8DDB1640025F}">
      <dgm:prSet phldrT="[Text]" custT="1"/>
      <dgm:spPr/>
      <dgm:t>
        <a:bodyPr/>
        <a:lstStyle/>
        <a:p>
          <a:pPr algn="ctr"/>
          <a:r>
            <a:rPr lang="en-US" altLang="zh-CN" sz="2800" dirty="0"/>
            <a:t>Part1</a:t>
          </a:r>
          <a:endParaRPr lang="zh-CN" altLang="en-US" sz="2800" dirty="0"/>
        </a:p>
      </dgm:t>
    </dgm:pt>
    <dgm:pt modelId="{645B1CC0-16B5-4263-9C15-803ED857C398}" type="parTrans" cxnId="{CE95EFEA-7CC0-487F-BCBC-4987AB346F84}">
      <dgm:prSet/>
      <dgm:spPr/>
      <dgm:t>
        <a:bodyPr/>
        <a:lstStyle/>
        <a:p>
          <a:endParaRPr lang="zh-CN" altLang="en-US" sz="1400"/>
        </a:p>
      </dgm:t>
    </dgm:pt>
    <dgm:pt modelId="{CA48232B-5958-4C93-B696-96DDE41D05B3}" type="sibTrans" cxnId="{CE95EFEA-7CC0-487F-BCBC-4987AB346F84}">
      <dgm:prSet/>
      <dgm:spPr/>
      <dgm:t>
        <a:bodyPr/>
        <a:lstStyle/>
        <a:p>
          <a:endParaRPr lang="zh-CN" altLang="en-US" sz="1400"/>
        </a:p>
      </dgm:t>
    </dgm:pt>
    <dgm:pt modelId="{F47BF917-FC4D-4649-99E3-266510647310}">
      <dgm:prSet phldrT="[Text]" custT="1"/>
      <dgm:spPr/>
      <dgm:t>
        <a:bodyPr/>
        <a:lstStyle/>
        <a:p>
          <a:r>
            <a:rPr lang="en-US" altLang="zh-CN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Before, answering TP H preparation questions with references is </a:t>
          </a:r>
          <a:r>
            <a:rPr lang="en-US" altLang="zh-CN" sz="2000" b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needed</a:t>
          </a:r>
          <a:endParaRPr lang="zh-CN" altLang="en-US" sz="2000" b="1" dirty="0"/>
        </a:p>
      </dgm:t>
    </dgm:pt>
    <dgm:pt modelId="{CF68E254-728D-4965-BF87-3F13E6883544}" type="parTrans" cxnId="{1F5658B0-788A-469E-AC68-D56DB1CC0BCE}">
      <dgm:prSet/>
      <dgm:spPr/>
      <dgm:t>
        <a:bodyPr/>
        <a:lstStyle/>
        <a:p>
          <a:endParaRPr lang="zh-CN" altLang="en-US" sz="1400"/>
        </a:p>
      </dgm:t>
    </dgm:pt>
    <dgm:pt modelId="{8A68A78E-524D-4BE7-87A8-3B0D8F969988}" type="sibTrans" cxnId="{1F5658B0-788A-469E-AC68-D56DB1CC0BCE}">
      <dgm:prSet/>
      <dgm:spPr/>
      <dgm:t>
        <a:bodyPr/>
        <a:lstStyle/>
        <a:p>
          <a:endParaRPr lang="zh-CN" altLang="en-US" sz="1400"/>
        </a:p>
      </dgm:t>
    </dgm:pt>
    <dgm:pt modelId="{15FD8904-41D0-4603-8C8D-61CD03C869F4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During, taking notes/photos and interactive learning are encouraged </a:t>
          </a:r>
          <a:endParaRPr lang="zh-CN" altLang="en-US" sz="2000" dirty="0"/>
        </a:p>
      </dgm:t>
    </dgm:pt>
    <dgm:pt modelId="{36333CFD-3819-4A1A-91E0-A24D96D262C8}" type="parTrans" cxnId="{838FFC05-DF37-4D49-B37C-6BC5FDAF240D}">
      <dgm:prSet/>
      <dgm:spPr/>
      <dgm:t>
        <a:bodyPr/>
        <a:lstStyle/>
        <a:p>
          <a:endParaRPr lang="zh-CN" altLang="en-US" sz="1400"/>
        </a:p>
      </dgm:t>
    </dgm:pt>
    <dgm:pt modelId="{183369C3-B21F-4517-B15A-384FF530EF45}" type="sibTrans" cxnId="{838FFC05-DF37-4D49-B37C-6BC5FDAF240D}">
      <dgm:prSet/>
      <dgm:spPr/>
      <dgm:t>
        <a:bodyPr/>
        <a:lstStyle/>
        <a:p>
          <a:endParaRPr lang="zh-CN" altLang="en-US" sz="1400"/>
        </a:p>
      </dgm:t>
    </dgm:pt>
    <dgm:pt modelId="{707855B9-3B49-4299-B851-46C2BF9055A3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After, writing the obtained results immediately in your report is recommended</a:t>
          </a:r>
        </a:p>
      </dgm:t>
    </dgm:pt>
    <dgm:pt modelId="{28C59336-9477-406F-92E3-66D5B1B1ECAC}" type="parTrans" cxnId="{D451AA0F-8BE1-4B33-A2CE-DBE13392C626}">
      <dgm:prSet/>
      <dgm:spPr/>
      <dgm:t>
        <a:bodyPr/>
        <a:lstStyle/>
        <a:p>
          <a:endParaRPr lang="zh-CN" altLang="en-US" sz="1400"/>
        </a:p>
      </dgm:t>
    </dgm:pt>
    <dgm:pt modelId="{AF5A8170-52DC-43FC-8909-F310CD2A40BC}" type="sibTrans" cxnId="{D451AA0F-8BE1-4B33-A2CE-DBE13392C626}">
      <dgm:prSet/>
      <dgm:spPr/>
      <dgm:t>
        <a:bodyPr/>
        <a:lstStyle/>
        <a:p>
          <a:endParaRPr lang="zh-CN" altLang="en-US" sz="1400"/>
        </a:p>
      </dgm:t>
    </dgm:pt>
    <dgm:pt modelId="{324CAA03-A58E-434A-90BB-2D102096E27F}" type="pres">
      <dgm:prSet presAssocID="{BFC99B25-AC25-4443-A481-E083F4579487}" presName="vert0" presStyleCnt="0">
        <dgm:presLayoutVars>
          <dgm:dir/>
          <dgm:animOne val="branch"/>
          <dgm:animLvl val="lvl"/>
        </dgm:presLayoutVars>
      </dgm:prSet>
      <dgm:spPr/>
    </dgm:pt>
    <dgm:pt modelId="{007D8811-5BD6-42B7-9CD7-C8D92322C698}" type="pres">
      <dgm:prSet presAssocID="{9EDB0C67-884F-4305-9070-8DDB1640025F}" presName="thickLine" presStyleLbl="alignNode1" presStyleIdx="0" presStyleCnt="1"/>
      <dgm:spPr/>
    </dgm:pt>
    <dgm:pt modelId="{772F6D82-90BC-41A1-8F77-773F4F179E3C}" type="pres">
      <dgm:prSet presAssocID="{9EDB0C67-884F-4305-9070-8DDB1640025F}" presName="horz1" presStyleCnt="0"/>
      <dgm:spPr/>
    </dgm:pt>
    <dgm:pt modelId="{FF9FCE33-4113-405D-83F0-C6B36BC804AE}" type="pres">
      <dgm:prSet presAssocID="{9EDB0C67-884F-4305-9070-8DDB1640025F}" presName="tx1" presStyleLbl="revTx" presStyleIdx="0" presStyleCnt="4" custScaleX="64358" custLinFactNeighborX="-19725" custLinFactNeighborY="81688"/>
      <dgm:spPr/>
    </dgm:pt>
    <dgm:pt modelId="{CDE2F2EA-4E80-46D3-847A-40F08590DA93}" type="pres">
      <dgm:prSet presAssocID="{9EDB0C67-884F-4305-9070-8DDB1640025F}" presName="vert1" presStyleCnt="0"/>
      <dgm:spPr/>
    </dgm:pt>
    <dgm:pt modelId="{24FACFCF-905D-4AF5-8FE5-96C447C1814C}" type="pres">
      <dgm:prSet presAssocID="{F47BF917-FC4D-4649-99E3-266510647310}" presName="vertSpace2a" presStyleCnt="0"/>
      <dgm:spPr/>
    </dgm:pt>
    <dgm:pt modelId="{6E5CBF0E-5D2A-461F-A206-153873EE01CD}" type="pres">
      <dgm:prSet presAssocID="{F47BF917-FC4D-4649-99E3-266510647310}" presName="horz2" presStyleCnt="0"/>
      <dgm:spPr/>
    </dgm:pt>
    <dgm:pt modelId="{B6A493D2-6EEE-41A8-947C-D1195662C7BD}" type="pres">
      <dgm:prSet presAssocID="{F47BF917-FC4D-4649-99E3-266510647310}" presName="horzSpace2" presStyleCnt="0"/>
      <dgm:spPr/>
    </dgm:pt>
    <dgm:pt modelId="{F86FB24F-31E7-4D5C-BAB5-236BB1DEF6D8}" type="pres">
      <dgm:prSet presAssocID="{F47BF917-FC4D-4649-99E3-266510647310}" presName="tx2" presStyleLbl="revTx" presStyleIdx="1" presStyleCnt="4" custScaleY="40996"/>
      <dgm:spPr/>
    </dgm:pt>
    <dgm:pt modelId="{1E7B0783-3CB6-406E-AE19-0F6AA63B1B57}" type="pres">
      <dgm:prSet presAssocID="{F47BF917-FC4D-4649-99E3-266510647310}" presName="vert2" presStyleCnt="0"/>
      <dgm:spPr/>
    </dgm:pt>
    <dgm:pt modelId="{620172A7-1A2B-4BF2-8B4F-A6751CCE98C0}" type="pres">
      <dgm:prSet presAssocID="{F47BF917-FC4D-4649-99E3-266510647310}" presName="thinLine2b" presStyleLbl="callout" presStyleIdx="0" presStyleCnt="3"/>
      <dgm:spPr/>
    </dgm:pt>
    <dgm:pt modelId="{19754F68-6A7C-4DB0-B8F0-E3FD72132B2C}" type="pres">
      <dgm:prSet presAssocID="{F47BF917-FC4D-4649-99E3-266510647310}" presName="vertSpace2b" presStyleCnt="0"/>
      <dgm:spPr/>
    </dgm:pt>
    <dgm:pt modelId="{F42D2659-EDCB-45EE-819F-63E5F05E0BE9}" type="pres">
      <dgm:prSet presAssocID="{15FD8904-41D0-4603-8C8D-61CD03C869F4}" presName="horz2" presStyleCnt="0"/>
      <dgm:spPr/>
    </dgm:pt>
    <dgm:pt modelId="{85E62F05-50BF-475B-A912-F03D2F387AD7}" type="pres">
      <dgm:prSet presAssocID="{15FD8904-41D0-4603-8C8D-61CD03C869F4}" presName="horzSpace2" presStyleCnt="0"/>
      <dgm:spPr/>
    </dgm:pt>
    <dgm:pt modelId="{F17D750A-0708-4048-95A4-2596F1977681}" type="pres">
      <dgm:prSet presAssocID="{15FD8904-41D0-4603-8C8D-61CD03C869F4}" presName="tx2" presStyleLbl="revTx" presStyleIdx="2" presStyleCnt="4" custScaleY="36411"/>
      <dgm:spPr/>
    </dgm:pt>
    <dgm:pt modelId="{F2641F0D-2872-4ACA-AC72-2AA251588E8C}" type="pres">
      <dgm:prSet presAssocID="{15FD8904-41D0-4603-8C8D-61CD03C869F4}" presName="vert2" presStyleCnt="0"/>
      <dgm:spPr/>
    </dgm:pt>
    <dgm:pt modelId="{96609D7B-A3FD-47EC-BAD6-C8544B0BA119}" type="pres">
      <dgm:prSet presAssocID="{15FD8904-41D0-4603-8C8D-61CD03C869F4}" presName="thinLine2b" presStyleLbl="callout" presStyleIdx="1" presStyleCnt="3"/>
      <dgm:spPr/>
    </dgm:pt>
    <dgm:pt modelId="{93163681-BA85-4C2F-B110-B1208EF63FC5}" type="pres">
      <dgm:prSet presAssocID="{15FD8904-41D0-4603-8C8D-61CD03C869F4}" presName="vertSpace2b" presStyleCnt="0"/>
      <dgm:spPr/>
    </dgm:pt>
    <dgm:pt modelId="{8CBFD303-1994-4DF0-A665-F1E7ACE52F60}" type="pres">
      <dgm:prSet presAssocID="{707855B9-3B49-4299-B851-46C2BF9055A3}" presName="horz2" presStyleCnt="0"/>
      <dgm:spPr/>
    </dgm:pt>
    <dgm:pt modelId="{B2CDE248-F4D8-4E3E-9282-EBEB6C835F29}" type="pres">
      <dgm:prSet presAssocID="{707855B9-3B49-4299-B851-46C2BF9055A3}" presName="horzSpace2" presStyleCnt="0"/>
      <dgm:spPr/>
    </dgm:pt>
    <dgm:pt modelId="{43567282-2599-4C71-8308-7A122C3E693E}" type="pres">
      <dgm:prSet presAssocID="{707855B9-3B49-4299-B851-46C2BF9055A3}" presName="tx2" presStyleLbl="revTx" presStyleIdx="3" presStyleCnt="4" custScaleY="35699"/>
      <dgm:spPr/>
    </dgm:pt>
    <dgm:pt modelId="{3DBF4B87-9C71-44A5-B0C1-A39AA249DD8C}" type="pres">
      <dgm:prSet presAssocID="{707855B9-3B49-4299-B851-46C2BF9055A3}" presName="vert2" presStyleCnt="0"/>
      <dgm:spPr/>
    </dgm:pt>
    <dgm:pt modelId="{D9AB168C-DCE4-46C6-8B6D-DC829F5FA7AF}" type="pres">
      <dgm:prSet presAssocID="{707855B9-3B49-4299-B851-46C2BF9055A3}" presName="thinLine2b" presStyleLbl="callout" presStyleIdx="2" presStyleCnt="3"/>
      <dgm:spPr/>
    </dgm:pt>
    <dgm:pt modelId="{807B9C7E-0A57-4D91-8BFF-1D3FA10D2F27}" type="pres">
      <dgm:prSet presAssocID="{707855B9-3B49-4299-B851-46C2BF9055A3}" presName="vertSpace2b" presStyleCnt="0"/>
      <dgm:spPr/>
    </dgm:pt>
  </dgm:ptLst>
  <dgm:cxnLst>
    <dgm:cxn modelId="{838FFC05-DF37-4D49-B37C-6BC5FDAF240D}" srcId="{9EDB0C67-884F-4305-9070-8DDB1640025F}" destId="{15FD8904-41D0-4603-8C8D-61CD03C869F4}" srcOrd="1" destOrd="0" parTransId="{36333CFD-3819-4A1A-91E0-A24D96D262C8}" sibTransId="{183369C3-B21F-4517-B15A-384FF530EF45}"/>
    <dgm:cxn modelId="{D451AA0F-8BE1-4B33-A2CE-DBE13392C626}" srcId="{9EDB0C67-884F-4305-9070-8DDB1640025F}" destId="{707855B9-3B49-4299-B851-46C2BF9055A3}" srcOrd="2" destOrd="0" parTransId="{28C59336-9477-406F-92E3-66D5B1B1ECAC}" sibTransId="{AF5A8170-52DC-43FC-8909-F310CD2A40BC}"/>
    <dgm:cxn modelId="{6E2BBB60-B7FC-4F0B-B5ED-E3814003437B}" type="presOf" srcId="{15FD8904-41D0-4603-8C8D-61CD03C869F4}" destId="{F17D750A-0708-4048-95A4-2596F1977681}" srcOrd="0" destOrd="0" presId="urn:microsoft.com/office/officeart/2008/layout/LinedList"/>
    <dgm:cxn modelId="{B0B0877E-9971-42DB-B0E2-0F73FABCBCC7}" type="presOf" srcId="{707855B9-3B49-4299-B851-46C2BF9055A3}" destId="{43567282-2599-4C71-8308-7A122C3E693E}" srcOrd="0" destOrd="0" presId="urn:microsoft.com/office/officeart/2008/layout/LinedList"/>
    <dgm:cxn modelId="{222514A1-EBAA-4638-AF5C-AEC0EC17049B}" type="presOf" srcId="{9EDB0C67-884F-4305-9070-8DDB1640025F}" destId="{FF9FCE33-4113-405D-83F0-C6B36BC804AE}" srcOrd="0" destOrd="0" presId="urn:microsoft.com/office/officeart/2008/layout/LinedList"/>
    <dgm:cxn modelId="{1F5658B0-788A-469E-AC68-D56DB1CC0BCE}" srcId="{9EDB0C67-884F-4305-9070-8DDB1640025F}" destId="{F47BF917-FC4D-4649-99E3-266510647310}" srcOrd="0" destOrd="0" parTransId="{CF68E254-728D-4965-BF87-3F13E6883544}" sibTransId="{8A68A78E-524D-4BE7-87A8-3B0D8F969988}"/>
    <dgm:cxn modelId="{9E03E7C2-B04F-4880-9CAD-7FD6D0485805}" type="presOf" srcId="{BFC99B25-AC25-4443-A481-E083F4579487}" destId="{324CAA03-A58E-434A-90BB-2D102096E27F}" srcOrd="0" destOrd="0" presId="urn:microsoft.com/office/officeart/2008/layout/LinedList"/>
    <dgm:cxn modelId="{DA9814DC-5FF9-48D0-8FF7-1C7BFDD4FAFE}" type="presOf" srcId="{F47BF917-FC4D-4649-99E3-266510647310}" destId="{F86FB24F-31E7-4D5C-BAB5-236BB1DEF6D8}" srcOrd="0" destOrd="0" presId="urn:microsoft.com/office/officeart/2008/layout/LinedList"/>
    <dgm:cxn modelId="{CE95EFEA-7CC0-487F-BCBC-4987AB346F84}" srcId="{BFC99B25-AC25-4443-A481-E083F4579487}" destId="{9EDB0C67-884F-4305-9070-8DDB1640025F}" srcOrd="0" destOrd="0" parTransId="{645B1CC0-16B5-4263-9C15-803ED857C398}" sibTransId="{CA48232B-5958-4C93-B696-96DDE41D05B3}"/>
    <dgm:cxn modelId="{4F1D53F5-93E8-4E1E-A8EB-EBF806240A88}" type="presParOf" srcId="{324CAA03-A58E-434A-90BB-2D102096E27F}" destId="{007D8811-5BD6-42B7-9CD7-C8D92322C698}" srcOrd="0" destOrd="0" presId="urn:microsoft.com/office/officeart/2008/layout/LinedList"/>
    <dgm:cxn modelId="{38237EF8-0B32-4CBE-957F-05BE6A68B6CB}" type="presParOf" srcId="{324CAA03-A58E-434A-90BB-2D102096E27F}" destId="{772F6D82-90BC-41A1-8F77-773F4F179E3C}" srcOrd="1" destOrd="0" presId="urn:microsoft.com/office/officeart/2008/layout/LinedList"/>
    <dgm:cxn modelId="{0AA602FB-5A7A-4E27-9BEE-8CC6FB189000}" type="presParOf" srcId="{772F6D82-90BC-41A1-8F77-773F4F179E3C}" destId="{FF9FCE33-4113-405D-83F0-C6B36BC804AE}" srcOrd="0" destOrd="0" presId="urn:microsoft.com/office/officeart/2008/layout/LinedList"/>
    <dgm:cxn modelId="{D2CE0142-45F2-4A0C-80A3-B67610E834A3}" type="presParOf" srcId="{772F6D82-90BC-41A1-8F77-773F4F179E3C}" destId="{CDE2F2EA-4E80-46D3-847A-40F08590DA93}" srcOrd="1" destOrd="0" presId="urn:microsoft.com/office/officeart/2008/layout/LinedList"/>
    <dgm:cxn modelId="{D25D3ABB-0EE5-4971-81D7-C80D7DB11277}" type="presParOf" srcId="{CDE2F2EA-4E80-46D3-847A-40F08590DA93}" destId="{24FACFCF-905D-4AF5-8FE5-96C447C1814C}" srcOrd="0" destOrd="0" presId="urn:microsoft.com/office/officeart/2008/layout/LinedList"/>
    <dgm:cxn modelId="{FC48976B-CA03-43C0-8DAA-29BFD443BFDF}" type="presParOf" srcId="{CDE2F2EA-4E80-46D3-847A-40F08590DA93}" destId="{6E5CBF0E-5D2A-461F-A206-153873EE01CD}" srcOrd="1" destOrd="0" presId="urn:microsoft.com/office/officeart/2008/layout/LinedList"/>
    <dgm:cxn modelId="{C7C71713-3B4C-4FF5-A09C-60A5139AABCC}" type="presParOf" srcId="{6E5CBF0E-5D2A-461F-A206-153873EE01CD}" destId="{B6A493D2-6EEE-41A8-947C-D1195662C7BD}" srcOrd="0" destOrd="0" presId="urn:microsoft.com/office/officeart/2008/layout/LinedList"/>
    <dgm:cxn modelId="{9A538C65-367B-41AD-AC16-F54F9922CFCB}" type="presParOf" srcId="{6E5CBF0E-5D2A-461F-A206-153873EE01CD}" destId="{F86FB24F-31E7-4D5C-BAB5-236BB1DEF6D8}" srcOrd="1" destOrd="0" presId="urn:microsoft.com/office/officeart/2008/layout/LinedList"/>
    <dgm:cxn modelId="{892CCB06-A2C8-44F2-9676-6967BEE92349}" type="presParOf" srcId="{6E5CBF0E-5D2A-461F-A206-153873EE01CD}" destId="{1E7B0783-3CB6-406E-AE19-0F6AA63B1B57}" srcOrd="2" destOrd="0" presId="urn:microsoft.com/office/officeart/2008/layout/LinedList"/>
    <dgm:cxn modelId="{0445F593-F810-4C2F-9895-28D6EB3E38BD}" type="presParOf" srcId="{CDE2F2EA-4E80-46D3-847A-40F08590DA93}" destId="{620172A7-1A2B-4BF2-8B4F-A6751CCE98C0}" srcOrd="2" destOrd="0" presId="urn:microsoft.com/office/officeart/2008/layout/LinedList"/>
    <dgm:cxn modelId="{B0D91551-E269-4810-AFE2-948B36B03CA1}" type="presParOf" srcId="{CDE2F2EA-4E80-46D3-847A-40F08590DA93}" destId="{19754F68-6A7C-4DB0-B8F0-E3FD72132B2C}" srcOrd="3" destOrd="0" presId="urn:microsoft.com/office/officeart/2008/layout/LinedList"/>
    <dgm:cxn modelId="{78B9385B-64C1-48F1-A4CC-A976B3C0A74E}" type="presParOf" srcId="{CDE2F2EA-4E80-46D3-847A-40F08590DA93}" destId="{F42D2659-EDCB-45EE-819F-63E5F05E0BE9}" srcOrd="4" destOrd="0" presId="urn:microsoft.com/office/officeart/2008/layout/LinedList"/>
    <dgm:cxn modelId="{BDF64E0D-3EF8-4BEF-9E15-9DCACF4037F1}" type="presParOf" srcId="{F42D2659-EDCB-45EE-819F-63E5F05E0BE9}" destId="{85E62F05-50BF-475B-A912-F03D2F387AD7}" srcOrd="0" destOrd="0" presId="urn:microsoft.com/office/officeart/2008/layout/LinedList"/>
    <dgm:cxn modelId="{44A22F4F-8FF2-4A5E-8210-8F16F10E760A}" type="presParOf" srcId="{F42D2659-EDCB-45EE-819F-63E5F05E0BE9}" destId="{F17D750A-0708-4048-95A4-2596F1977681}" srcOrd="1" destOrd="0" presId="urn:microsoft.com/office/officeart/2008/layout/LinedList"/>
    <dgm:cxn modelId="{945335C5-8474-4A54-93D3-F013417DA5B2}" type="presParOf" srcId="{F42D2659-EDCB-45EE-819F-63E5F05E0BE9}" destId="{F2641F0D-2872-4ACA-AC72-2AA251588E8C}" srcOrd="2" destOrd="0" presId="urn:microsoft.com/office/officeart/2008/layout/LinedList"/>
    <dgm:cxn modelId="{C9B32032-3351-4076-A291-4757E8EDB4B9}" type="presParOf" srcId="{CDE2F2EA-4E80-46D3-847A-40F08590DA93}" destId="{96609D7B-A3FD-47EC-BAD6-C8544B0BA119}" srcOrd="5" destOrd="0" presId="urn:microsoft.com/office/officeart/2008/layout/LinedList"/>
    <dgm:cxn modelId="{C35C7210-8393-4F8B-B138-4DE14354E99B}" type="presParOf" srcId="{CDE2F2EA-4E80-46D3-847A-40F08590DA93}" destId="{93163681-BA85-4C2F-B110-B1208EF63FC5}" srcOrd="6" destOrd="0" presId="urn:microsoft.com/office/officeart/2008/layout/LinedList"/>
    <dgm:cxn modelId="{4A2AD382-D8BF-4CB5-85A2-B7C24919B865}" type="presParOf" srcId="{CDE2F2EA-4E80-46D3-847A-40F08590DA93}" destId="{8CBFD303-1994-4DF0-A665-F1E7ACE52F60}" srcOrd="7" destOrd="0" presId="urn:microsoft.com/office/officeart/2008/layout/LinedList"/>
    <dgm:cxn modelId="{94C04515-DF63-45A7-BBBC-384AA1CA0AFF}" type="presParOf" srcId="{8CBFD303-1994-4DF0-A665-F1E7ACE52F60}" destId="{B2CDE248-F4D8-4E3E-9282-EBEB6C835F29}" srcOrd="0" destOrd="0" presId="urn:microsoft.com/office/officeart/2008/layout/LinedList"/>
    <dgm:cxn modelId="{F0E29B63-6A45-4E72-9C48-0991A5AD7E98}" type="presParOf" srcId="{8CBFD303-1994-4DF0-A665-F1E7ACE52F60}" destId="{43567282-2599-4C71-8308-7A122C3E693E}" srcOrd="1" destOrd="0" presId="urn:microsoft.com/office/officeart/2008/layout/LinedList"/>
    <dgm:cxn modelId="{EEEC199B-4E65-482C-869C-5E506485BB9E}" type="presParOf" srcId="{8CBFD303-1994-4DF0-A665-F1E7ACE52F60}" destId="{3DBF4B87-9C71-44A5-B0C1-A39AA249DD8C}" srcOrd="2" destOrd="0" presId="urn:microsoft.com/office/officeart/2008/layout/LinedList"/>
    <dgm:cxn modelId="{B3F974EB-2F0F-40FB-8DAC-3CD836E7E2CB}" type="presParOf" srcId="{CDE2F2EA-4E80-46D3-847A-40F08590DA93}" destId="{D9AB168C-DCE4-46C6-8B6D-DC829F5FA7AF}" srcOrd="8" destOrd="0" presId="urn:microsoft.com/office/officeart/2008/layout/LinedList"/>
    <dgm:cxn modelId="{C8758A74-22C6-4E93-904B-891FE7D9C5FB}" type="presParOf" srcId="{CDE2F2EA-4E80-46D3-847A-40F08590DA93}" destId="{807B9C7E-0A57-4D91-8BFF-1D3FA10D2F2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99B25-AC25-4443-A481-E083F4579487}" type="doc">
      <dgm:prSet loTypeId="urn:microsoft.com/office/officeart/2008/layout/Lin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9EDB0C67-884F-4305-9070-8DDB1640025F}">
      <dgm:prSet phldrT="[Text]" custT="1"/>
      <dgm:spPr/>
      <dgm:t>
        <a:bodyPr/>
        <a:lstStyle/>
        <a:p>
          <a:pPr algn="ctr"/>
          <a:r>
            <a:rPr lang="en-US" altLang="zh-CN" sz="2800" dirty="0"/>
            <a:t>Part2</a:t>
          </a:r>
          <a:endParaRPr lang="zh-CN" altLang="en-US" sz="2800" dirty="0"/>
        </a:p>
      </dgm:t>
    </dgm:pt>
    <dgm:pt modelId="{645B1CC0-16B5-4263-9C15-803ED857C398}" type="parTrans" cxnId="{CE95EFEA-7CC0-487F-BCBC-4987AB346F84}">
      <dgm:prSet/>
      <dgm:spPr/>
      <dgm:t>
        <a:bodyPr/>
        <a:lstStyle/>
        <a:p>
          <a:endParaRPr lang="zh-CN" altLang="en-US" sz="1400"/>
        </a:p>
      </dgm:t>
    </dgm:pt>
    <dgm:pt modelId="{CA48232B-5958-4C93-B696-96DDE41D05B3}" type="sibTrans" cxnId="{CE95EFEA-7CC0-487F-BCBC-4987AB346F84}">
      <dgm:prSet/>
      <dgm:spPr/>
      <dgm:t>
        <a:bodyPr/>
        <a:lstStyle/>
        <a:p>
          <a:endParaRPr lang="zh-CN" altLang="en-US" sz="1400"/>
        </a:p>
      </dgm:t>
    </dgm:pt>
    <dgm:pt modelId="{F47BF917-FC4D-4649-99E3-266510647310}">
      <dgm:prSet phldrT="[Text]" custT="1"/>
      <dgm:spPr/>
      <dgm:t>
        <a:bodyPr/>
        <a:lstStyle/>
        <a:p>
          <a:r>
            <a:rPr lang="en-US" altLang="zh-CN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Before,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getting familiar with formulas and experimental plans is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needed</a:t>
          </a:r>
          <a:endParaRPr lang="zh-CN" altLang="en-US" sz="2000" b="1" dirty="0"/>
        </a:p>
      </dgm:t>
    </dgm:pt>
    <dgm:pt modelId="{CF68E254-728D-4965-BF87-3F13E6883544}" type="parTrans" cxnId="{1F5658B0-788A-469E-AC68-D56DB1CC0BCE}">
      <dgm:prSet/>
      <dgm:spPr/>
      <dgm:t>
        <a:bodyPr/>
        <a:lstStyle/>
        <a:p>
          <a:endParaRPr lang="zh-CN" altLang="en-US" sz="1400"/>
        </a:p>
      </dgm:t>
    </dgm:pt>
    <dgm:pt modelId="{8A68A78E-524D-4BE7-87A8-3B0D8F969988}" type="sibTrans" cxnId="{1F5658B0-788A-469E-AC68-D56DB1CC0BCE}">
      <dgm:prSet/>
      <dgm:spPr/>
      <dgm:t>
        <a:bodyPr/>
        <a:lstStyle/>
        <a:p>
          <a:endParaRPr lang="zh-CN" altLang="en-US" sz="1400"/>
        </a:p>
      </dgm:t>
    </dgm:pt>
    <dgm:pt modelId="{15FD8904-41D0-4603-8C8D-61CD03C869F4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During,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rigorous notetaking and practice are expected</a:t>
          </a:r>
          <a:endParaRPr lang="zh-CN" altLang="en-US" sz="2000" dirty="0"/>
        </a:p>
      </dgm:t>
    </dgm:pt>
    <dgm:pt modelId="{36333CFD-3819-4A1A-91E0-A24D96D262C8}" type="parTrans" cxnId="{838FFC05-DF37-4D49-B37C-6BC5FDAF240D}">
      <dgm:prSet/>
      <dgm:spPr/>
      <dgm:t>
        <a:bodyPr/>
        <a:lstStyle/>
        <a:p>
          <a:endParaRPr lang="zh-CN" altLang="en-US" sz="1400"/>
        </a:p>
      </dgm:t>
    </dgm:pt>
    <dgm:pt modelId="{183369C3-B21F-4517-B15A-384FF530EF45}" type="sibTrans" cxnId="{838FFC05-DF37-4D49-B37C-6BC5FDAF240D}">
      <dgm:prSet/>
      <dgm:spPr/>
      <dgm:t>
        <a:bodyPr/>
        <a:lstStyle/>
        <a:p>
          <a:endParaRPr lang="zh-CN" altLang="en-US" sz="1400"/>
        </a:p>
      </dgm:t>
    </dgm:pt>
    <dgm:pt modelId="{707855B9-3B49-4299-B851-46C2BF9055A3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After, 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writing results and </a:t>
          </a:r>
          <a:r>
            <a:rPr lang="en-US" altLang="zh-CN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submiting</a:t>
          </a:r>
          <a:r>
            <a: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y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our report 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up to 2 weeks after Part2</a:t>
          </a:r>
          <a:endParaRPr lang="en-US" sz="2000" b="1" dirty="0">
            <a:latin typeface="Times New Roman" panose="02020603050405020304" pitchFamily="18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28C59336-9477-406F-92E3-66D5B1B1ECAC}" type="parTrans" cxnId="{D451AA0F-8BE1-4B33-A2CE-DBE13392C626}">
      <dgm:prSet/>
      <dgm:spPr/>
      <dgm:t>
        <a:bodyPr/>
        <a:lstStyle/>
        <a:p>
          <a:endParaRPr lang="zh-CN" altLang="en-US" sz="1400"/>
        </a:p>
      </dgm:t>
    </dgm:pt>
    <dgm:pt modelId="{AF5A8170-52DC-43FC-8909-F310CD2A40BC}" type="sibTrans" cxnId="{D451AA0F-8BE1-4B33-A2CE-DBE13392C626}">
      <dgm:prSet/>
      <dgm:spPr/>
      <dgm:t>
        <a:bodyPr/>
        <a:lstStyle/>
        <a:p>
          <a:endParaRPr lang="zh-CN" altLang="en-US" sz="1400"/>
        </a:p>
      </dgm:t>
    </dgm:pt>
    <dgm:pt modelId="{324CAA03-A58E-434A-90BB-2D102096E27F}" type="pres">
      <dgm:prSet presAssocID="{BFC99B25-AC25-4443-A481-E083F4579487}" presName="vert0" presStyleCnt="0">
        <dgm:presLayoutVars>
          <dgm:dir/>
          <dgm:animOne val="branch"/>
          <dgm:animLvl val="lvl"/>
        </dgm:presLayoutVars>
      </dgm:prSet>
      <dgm:spPr/>
    </dgm:pt>
    <dgm:pt modelId="{007D8811-5BD6-42B7-9CD7-C8D92322C698}" type="pres">
      <dgm:prSet presAssocID="{9EDB0C67-884F-4305-9070-8DDB1640025F}" presName="thickLine" presStyleLbl="alignNode1" presStyleIdx="0" presStyleCnt="1"/>
      <dgm:spPr/>
    </dgm:pt>
    <dgm:pt modelId="{772F6D82-90BC-41A1-8F77-773F4F179E3C}" type="pres">
      <dgm:prSet presAssocID="{9EDB0C67-884F-4305-9070-8DDB1640025F}" presName="horz1" presStyleCnt="0"/>
      <dgm:spPr/>
    </dgm:pt>
    <dgm:pt modelId="{FF9FCE33-4113-405D-83F0-C6B36BC804AE}" type="pres">
      <dgm:prSet presAssocID="{9EDB0C67-884F-4305-9070-8DDB1640025F}" presName="tx1" presStyleLbl="revTx" presStyleIdx="0" presStyleCnt="4" custScaleX="64358" custLinFactNeighborX="-19725" custLinFactNeighborY="81688"/>
      <dgm:spPr/>
    </dgm:pt>
    <dgm:pt modelId="{CDE2F2EA-4E80-46D3-847A-40F08590DA93}" type="pres">
      <dgm:prSet presAssocID="{9EDB0C67-884F-4305-9070-8DDB1640025F}" presName="vert1" presStyleCnt="0"/>
      <dgm:spPr/>
    </dgm:pt>
    <dgm:pt modelId="{24FACFCF-905D-4AF5-8FE5-96C447C1814C}" type="pres">
      <dgm:prSet presAssocID="{F47BF917-FC4D-4649-99E3-266510647310}" presName="vertSpace2a" presStyleCnt="0"/>
      <dgm:spPr/>
    </dgm:pt>
    <dgm:pt modelId="{6E5CBF0E-5D2A-461F-A206-153873EE01CD}" type="pres">
      <dgm:prSet presAssocID="{F47BF917-FC4D-4649-99E3-266510647310}" presName="horz2" presStyleCnt="0"/>
      <dgm:spPr/>
    </dgm:pt>
    <dgm:pt modelId="{B6A493D2-6EEE-41A8-947C-D1195662C7BD}" type="pres">
      <dgm:prSet presAssocID="{F47BF917-FC4D-4649-99E3-266510647310}" presName="horzSpace2" presStyleCnt="0"/>
      <dgm:spPr/>
    </dgm:pt>
    <dgm:pt modelId="{F86FB24F-31E7-4D5C-BAB5-236BB1DEF6D8}" type="pres">
      <dgm:prSet presAssocID="{F47BF917-FC4D-4649-99E3-266510647310}" presName="tx2" presStyleLbl="revTx" presStyleIdx="1" presStyleCnt="4" custScaleY="40996"/>
      <dgm:spPr/>
    </dgm:pt>
    <dgm:pt modelId="{1E7B0783-3CB6-406E-AE19-0F6AA63B1B57}" type="pres">
      <dgm:prSet presAssocID="{F47BF917-FC4D-4649-99E3-266510647310}" presName="vert2" presStyleCnt="0"/>
      <dgm:spPr/>
    </dgm:pt>
    <dgm:pt modelId="{620172A7-1A2B-4BF2-8B4F-A6751CCE98C0}" type="pres">
      <dgm:prSet presAssocID="{F47BF917-FC4D-4649-99E3-266510647310}" presName="thinLine2b" presStyleLbl="callout" presStyleIdx="0" presStyleCnt="3"/>
      <dgm:spPr/>
    </dgm:pt>
    <dgm:pt modelId="{19754F68-6A7C-4DB0-B8F0-E3FD72132B2C}" type="pres">
      <dgm:prSet presAssocID="{F47BF917-FC4D-4649-99E3-266510647310}" presName="vertSpace2b" presStyleCnt="0"/>
      <dgm:spPr/>
    </dgm:pt>
    <dgm:pt modelId="{F42D2659-EDCB-45EE-819F-63E5F05E0BE9}" type="pres">
      <dgm:prSet presAssocID="{15FD8904-41D0-4603-8C8D-61CD03C869F4}" presName="horz2" presStyleCnt="0"/>
      <dgm:spPr/>
    </dgm:pt>
    <dgm:pt modelId="{85E62F05-50BF-475B-A912-F03D2F387AD7}" type="pres">
      <dgm:prSet presAssocID="{15FD8904-41D0-4603-8C8D-61CD03C869F4}" presName="horzSpace2" presStyleCnt="0"/>
      <dgm:spPr/>
    </dgm:pt>
    <dgm:pt modelId="{F17D750A-0708-4048-95A4-2596F1977681}" type="pres">
      <dgm:prSet presAssocID="{15FD8904-41D0-4603-8C8D-61CD03C869F4}" presName="tx2" presStyleLbl="revTx" presStyleIdx="2" presStyleCnt="4" custScaleY="36411"/>
      <dgm:spPr/>
    </dgm:pt>
    <dgm:pt modelId="{F2641F0D-2872-4ACA-AC72-2AA251588E8C}" type="pres">
      <dgm:prSet presAssocID="{15FD8904-41D0-4603-8C8D-61CD03C869F4}" presName="vert2" presStyleCnt="0"/>
      <dgm:spPr/>
    </dgm:pt>
    <dgm:pt modelId="{96609D7B-A3FD-47EC-BAD6-C8544B0BA119}" type="pres">
      <dgm:prSet presAssocID="{15FD8904-41D0-4603-8C8D-61CD03C869F4}" presName="thinLine2b" presStyleLbl="callout" presStyleIdx="1" presStyleCnt="3"/>
      <dgm:spPr/>
    </dgm:pt>
    <dgm:pt modelId="{93163681-BA85-4C2F-B110-B1208EF63FC5}" type="pres">
      <dgm:prSet presAssocID="{15FD8904-41D0-4603-8C8D-61CD03C869F4}" presName="vertSpace2b" presStyleCnt="0"/>
      <dgm:spPr/>
    </dgm:pt>
    <dgm:pt modelId="{8CBFD303-1994-4DF0-A665-F1E7ACE52F60}" type="pres">
      <dgm:prSet presAssocID="{707855B9-3B49-4299-B851-46C2BF9055A3}" presName="horz2" presStyleCnt="0"/>
      <dgm:spPr/>
    </dgm:pt>
    <dgm:pt modelId="{B2CDE248-F4D8-4E3E-9282-EBEB6C835F29}" type="pres">
      <dgm:prSet presAssocID="{707855B9-3B49-4299-B851-46C2BF9055A3}" presName="horzSpace2" presStyleCnt="0"/>
      <dgm:spPr/>
    </dgm:pt>
    <dgm:pt modelId="{43567282-2599-4C71-8308-7A122C3E693E}" type="pres">
      <dgm:prSet presAssocID="{707855B9-3B49-4299-B851-46C2BF9055A3}" presName="tx2" presStyleLbl="revTx" presStyleIdx="3" presStyleCnt="4" custScaleX="108496" custScaleY="35699"/>
      <dgm:spPr/>
    </dgm:pt>
    <dgm:pt modelId="{3DBF4B87-9C71-44A5-B0C1-A39AA249DD8C}" type="pres">
      <dgm:prSet presAssocID="{707855B9-3B49-4299-B851-46C2BF9055A3}" presName="vert2" presStyleCnt="0"/>
      <dgm:spPr/>
    </dgm:pt>
    <dgm:pt modelId="{D9AB168C-DCE4-46C6-8B6D-DC829F5FA7AF}" type="pres">
      <dgm:prSet presAssocID="{707855B9-3B49-4299-B851-46C2BF9055A3}" presName="thinLine2b" presStyleLbl="callout" presStyleIdx="2" presStyleCnt="3"/>
      <dgm:spPr/>
    </dgm:pt>
    <dgm:pt modelId="{807B9C7E-0A57-4D91-8BFF-1D3FA10D2F27}" type="pres">
      <dgm:prSet presAssocID="{707855B9-3B49-4299-B851-46C2BF9055A3}" presName="vertSpace2b" presStyleCnt="0"/>
      <dgm:spPr/>
    </dgm:pt>
  </dgm:ptLst>
  <dgm:cxnLst>
    <dgm:cxn modelId="{838FFC05-DF37-4D49-B37C-6BC5FDAF240D}" srcId="{9EDB0C67-884F-4305-9070-8DDB1640025F}" destId="{15FD8904-41D0-4603-8C8D-61CD03C869F4}" srcOrd="1" destOrd="0" parTransId="{36333CFD-3819-4A1A-91E0-A24D96D262C8}" sibTransId="{183369C3-B21F-4517-B15A-384FF530EF45}"/>
    <dgm:cxn modelId="{D451AA0F-8BE1-4B33-A2CE-DBE13392C626}" srcId="{9EDB0C67-884F-4305-9070-8DDB1640025F}" destId="{707855B9-3B49-4299-B851-46C2BF9055A3}" srcOrd="2" destOrd="0" parTransId="{28C59336-9477-406F-92E3-66D5B1B1ECAC}" sibTransId="{AF5A8170-52DC-43FC-8909-F310CD2A40BC}"/>
    <dgm:cxn modelId="{6E2BBB60-B7FC-4F0B-B5ED-E3814003437B}" type="presOf" srcId="{15FD8904-41D0-4603-8C8D-61CD03C869F4}" destId="{F17D750A-0708-4048-95A4-2596F1977681}" srcOrd="0" destOrd="0" presId="urn:microsoft.com/office/officeart/2008/layout/LinedList"/>
    <dgm:cxn modelId="{B0B0877E-9971-42DB-B0E2-0F73FABCBCC7}" type="presOf" srcId="{707855B9-3B49-4299-B851-46C2BF9055A3}" destId="{43567282-2599-4C71-8308-7A122C3E693E}" srcOrd="0" destOrd="0" presId="urn:microsoft.com/office/officeart/2008/layout/LinedList"/>
    <dgm:cxn modelId="{222514A1-EBAA-4638-AF5C-AEC0EC17049B}" type="presOf" srcId="{9EDB0C67-884F-4305-9070-8DDB1640025F}" destId="{FF9FCE33-4113-405D-83F0-C6B36BC804AE}" srcOrd="0" destOrd="0" presId="urn:microsoft.com/office/officeart/2008/layout/LinedList"/>
    <dgm:cxn modelId="{1F5658B0-788A-469E-AC68-D56DB1CC0BCE}" srcId="{9EDB0C67-884F-4305-9070-8DDB1640025F}" destId="{F47BF917-FC4D-4649-99E3-266510647310}" srcOrd="0" destOrd="0" parTransId="{CF68E254-728D-4965-BF87-3F13E6883544}" sibTransId="{8A68A78E-524D-4BE7-87A8-3B0D8F969988}"/>
    <dgm:cxn modelId="{9E03E7C2-B04F-4880-9CAD-7FD6D0485805}" type="presOf" srcId="{BFC99B25-AC25-4443-A481-E083F4579487}" destId="{324CAA03-A58E-434A-90BB-2D102096E27F}" srcOrd="0" destOrd="0" presId="urn:microsoft.com/office/officeart/2008/layout/LinedList"/>
    <dgm:cxn modelId="{DA9814DC-5FF9-48D0-8FF7-1C7BFDD4FAFE}" type="presOf" srcId="{F47BF917-FC4D-4649-99E3-266510647310}" destId="{F86FB24F-31E7-4D5C-BAB5-236BB1DEF6D8}" srcOrd="0" destOrd="0" presId="urn:microsoft.com/office/officeart/2008/layout/LinedList"/>
    <dgm:cxn modelId="{CE95EFEA-7CC0-487F-BCBC-4987AB346F84}" srcId="{BFC99B25-AC25-4443-A481-E083F4579487}" destId="{9EDB0C67-884F-4305-9070-8DDB1640025F}" srcOrd="0" destOrd="0" parTransId="{645B1CC0-16B5-4263-9C15-803ED857C398}" sibTransId="{CA48232B-5958-4C93-B696-96DDE41D05B3}"/>
    <dgm:cxn modelId="{4F1D53F5-93E8-4E1E-A8EB-EBF806240A88}" type="presParOf" srcId="{324CAA03-A58E-434A-90BB-2D102096E27F}" destId="{007D8811-5BD6-42B7-9CD7-C8D92322C698}" srcOrd="0" destOrd="0" presId="urn:microsoft.com/office/officeart/2008/layout/LinedList"/>
    <dgm:cxn modelId="{38237EF8-0B32-4CBE-957F-05BE6A68B6CB}" type="presParOf" srcId="{324CAA03-A58E-434A-90BB-2D102096E27F}" destId="{772F6D82-90BC-41A1-8F77-773F4F179E3C}" srcOrd="1" destOrd="0" presId="urn:microsoft.com/office/officeart/2008/layout/LinedList"/>
    <dgm:cxn modelId="{0AA602FB-5A7A-4E27-9BEE-8CC6FB189000}" type="presParOf" srcId="{772F6D82-90BC-41A1-8F77-773F4F179E3C}" destId="{FF9FCE33-4113-405D-83F0-C6B36BC804AE}" srcOrd="0" destOrd="0" presId="urn:microsoft.com/office/officeart/2008/layout/LinedList"/>
    <dgm:cxn modelId="{D2CE0142-45F2-4A0C-80A3-B67610E834A3}" type="presParOf" srcId="{772F6D82-90BC-41A1-8F77-773F4F179E3C}" destId="{CDE2F2EA-4E80-46D3-847A-40F08590DA93}" srcOrd="1" destOrd="0" presId="urn:microsoft.com/office/officeart/2008/layout/LinedList"/>
    <dgm:cxn modelId="{D25D3ABB-0EE5-4971-81D7-C80D7DB11277}" type="presParOf" srcId="{CDE2F2EA-4E80-46D3-847A-40F08590DA93}" destId="{24FACFCF-905D-4AF5-8FE5-96C447C1814C}" srcOrd="0" destOrd="0" presId="urn:microsoft.com/office/officeart/2008/layout/LinedList"/>
    <dgm:cxn modelId="{FC48976B-CA03-43C0-8DAA-29BFD443BFDF}" type="presParOf" srcId="{CDE2F2EA-4E80-46D3-847A-40F08590DA93}" destId="{6E5CBF0E-5D2A-461F-A206-153873EE01CD}" srcOrd="1" destOrd="0" presId="urn:microsoft.com/office/officeart/2008/layout/LinedList"/>
    <dgm:cxn modelId="{C7C71713-3B4C-4FF5-A09C-60A5139AABCC}" type="presParOf" srcId="{6E5CBF0E-5D2A-461F-A206-153873EE01CD}" destId="{B6A493D2-6EEE-41A8-947C-D1195662C7BD}" srcOrd="0" destOrd="0" presId="urn:microsoft.com/office/officeart/2008/layout/LinedList"/>
    <dgm:cxn modelId="{9A538C65-367B-41AD-AC16-F54F9922CFCB}" type="presParOf" srcId="{6E5CBF0E-5D2A-461F-A206-153873EE01CD}" destId="{F86FB24F-31E7-4D5C-BAB5-236BB1DEF6D8}" srcOrd="1" destOrd="0" presId="urn:microsoft.com/office/officeart/2008/layout/LinedList"/>
    <dgm:cxn modelId="{892CCB06-A2C8-44F2-9676-6967BEE92349}" type="presParOf" srcId="{6E5CBF0E-5D2A-461F-A206-153873EE01CD}" destId="{1E7B0783-3CB6-406E-AE19-0F6AA63B1B57}" srcOrd="2" destOrd="0" presId="urn:microsoft.com/office/officeart/2008/layout/LinedList"/>
    <dgm:cxn modelId="{0445F593-F810-4C2F-9895-28D6EB3E38BD}" type="presParOf" srcId="{CDE2F2EA-4E80-46D3-847A-40F08590DA93}" destId="{620172A7-1A2B-4BF2-8B4F-A6751CCE98C0}" srcOrd="2" destOrd="0" presId="urn:microsoft.com/office/officeart/2008/layout/LinedList"/>
    <dgm:cxn modelId="{B0D91551-E269-4810-AFE2-948B36B03CA1}" type="presParOf" srcId="{CDE2F2EA-4E80-46D3-847A-40F08590DA93}" destId="{19754F68-6A7C-4DB0-B8F0-E3FD72132B2C}" srcOrd="3" destOrd="0" presId="urn:microsoft.com/office/officeart/2008/layout/LinedList"/>
    <dgm:cxn modelId="{78B9385B-64C1-48F1-A4CC-A976B3C0A74E}" type="presParOf" srcId="{CDE2F2EA-4E80-46D3-847A-40F08590DA93}" destId="{F42D2659-EDCB-45EE-819F-63E5F05E0BE9}" srcOrd="4" destOrd="0" presId="urn:microsoft.com/office/officeart/2008/layout/LinedList"/>
    <dgm:cxn modelId="{BDF64E0D-3EF8-4BEF-9E15-9DCACF4037F1}" type="presParOf" srcId="{F42D2659-EDCB-45EE-819F-63E5F05E0BE9}" destId="{85E62F05-50BF-475B-A912-F03D2F387AD7}" srcOrd="0" destOrd="0" presId="urn:microsoft.com/office/officeart/2008/layout/LinedList"/>
    <dgm:cxn modelId="{44A22F4F-8FF2-4A5E-8210-8F16F10E760A}" type="presParOf" srcId="{F42D2659-EDCB-45EE-819F-63E5F05E0BE9}" destId="{F17D750A-0708-4048-95A4-2596F1977681}" srcOrd="1" destOrd="0" presId="urn:microsoft.com/office/officeart/2008/layout/LinedList"/>
    <dgm:cxn modelId="{945335C5-8474-4A54-93D3-F013417DA5B2}" type="presParOf" srcId="{F42D2659-EDCB-45EE-819F-63E5F05E0BE9}" destId="{F2641F0D-2872-4ACA-AC72-2AA251588E8C}" srcOrd="2" destOrd="0" presId="urn:microsoft.com/office/officeart/2008/layout/LinedList"/>
    <dgm:cxn modelId="{C9B32032-3351-4076-A291-4757E8EDB4B9}" type="presParOf" srcId="{CDE2F2EA-4E80-46D3-847A-40F08590DA93}" destId="{96609D7B-A3FD-47EC-BAD6-C8544B0BA119}" srcOrd="5" destOrd="0" presId="urn:microsoft.com/office/officeart/2008/layout/LinedList"/>
    <dgm:cxn modelId="{C35C7210-8393-4F8B-B138-4DE14354E99B}" type="presParOf" srcId="{CDE2F2EA-4E80-46D3-847A-40F08590DA93}" destId="{93163681-BA85-4C2F-B110-B1208EF63FC5}" srcOrd="6" destOrd="0" presId="urn:microsoft.com/office/officeart/2008/layout/LinedList"/>
    <dgm:cxn modelId="{4A2AD382-D8BF-4CB5-85A2-B7C24919B865}" type="presParOf" srcId="{CDE2F2EA-4E80-46D3-847A-40F08590DA93}" destId="{8CBFD303-1994-4DF0-A665-F1E7ACE52F60}" srcOrd="7" destOrd="0" presId="urn:microsoft.com/office/officeart/2008/layout/LinedList"/>
    <dgm:cxn modelId="{94C04515-DF63-45A7-BBBC-384AA1CA0AFF}" type="presParOf" srcId="{8CBFD303-1994-4DF0-A665-F1E7ACE52F60}" destId="{B2CDE248-F4D8-4E3E-9282-EBEB6C835F29}" srcOrd="0" destOrd="0" presId="urn:microsoft.com/office/officeart/2008/layout/LinedList"/>
    <dgm:cxn modelId="{F0E29B63-6A45-4E72-9C48-0991A5AD7E98}" type="presParOf" srcId="{8CBFD303-1994-4DF0-A665-F1E7ACE52F60}" destId="{43567282-2599-4C71-8308-7A122C3E693E}" srcOrd="1" destOrd="0" presId="urn:microsoft.com/office/officeart/2008/layout/LinedList"/>
    <dgm:cxn modelId="{EEEC199B-4E65-482C-869C-5E506485BB9E}" type="presParOf" srcId="{8CBFD303-1994-4DF0-A665-F1E7ACE52F60}" destId="{3DBF4B87-9C71-44A5-B0C1-A39AA249DD8C}" srcOrd="2" destOrd="0" presId="urn:microsoft.com/office/officeart/2008/layout/LinedList"/>
    <dgm:cxn modelId="{B3F974EB-2F0F-40FB-8DAC-3CD836E7E2CB}" type="presParOf" srcId="{CDE2F2EA-4E80-46D3-847A-40F08590DA93}" destId="{D9AB168C-DCE4-46C6-8B6D-DC829F5FA7AF}" srcOrd="8" destOrd="0" presId="urn:microsoft.com/office/officeart/2008/layout/LinedList"/>
    <dgm:cxn modelId="{C8758A74-22C6-4E93-904B-891FE7D9C5FB}" type="presParOf" srcId="{CDE2F2EA-4E80-46D3-847A-40F08590DA93}" destId="{807B9C7E-0A57-4D91-8BFF-1D3FA10D2F2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D8811-5BD6-42B7-9CD7-C8D92322C698}">
      <dsp:nvSpPr>
        <dsp:cNvPr id="0" name=""/>
        <dsp:cNvSpPr/>
      </dsp:nvSpPr>
      <dsp:spPr>
        <a:xfrm>
          <a:off x="0" y="0"/>
          <a:ext cx="1041476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9FCE33-4113-405D-83F0-C6B36BC804AE}">
      <dsp:nvSpPr>
        <dsp:cNvPr id="0" name=""/>
        <dsp:cNvSpPr/>
      </dsp:nvSpPr>
      <dsp:spPr>
        <a:xfrm>
          <a:off x="0" y="0"/>
          <a:ext cx="1340547" cy="174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Part1</a:t>
          </a:r>
          <a:endParaRPr lang="zh-CN" altLang="en-US" sz="2800" kern="1200" dirty="0"/>
        </a:p>
      </dsp:txBody>
      <dsp:txXfrm>
        <a:off x="0" y="0"/>
        <a:ext cx="1340547" cy="1748516"/>
      </dsp:txXfrm>
    </dsp:sp>
    <dsp:sp modelId="{F86FB24F-31E7-4D5C-BAB5-236BB1DEF6D8}">
      <dsp:nvSpPr>
        <dsp:cNvPr id="0" name=""/>
        <dsp:cNvSpPr/>
      </dsp:nvSpPr>
      <dsp:spPr>
        <a:xfrm>
          <a:off x="1496768" y="65654"/>
          <a:ext cx="8175592" cy="538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Before, answering TP H preparation questions with references is </a:t>
          </a:r>
          <a:r>
            <a:rPr lang="en-US" altLang="zh-CN" sz="2000" b="1" kern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needed</a:t>
          </a:r>
          <a:endParaRPr lang="zh-CN" altLang="en-US" sz="2000" b="1" kern="1200" dirty="0"/>
        </a:p>
      </dsp:txBody>
      <dsp:txXfrm>
        <a:off x="1496768" y="65654"/>
        <a:ext cx="8175592" cy="538316"/>
      </dsp:txXfrm>
    </dsp:sp>
    <dsp:sp modelId="{620172A7-1A2B-4BF2-8B4F-A6751CCE98C0}">
      <dsp:nvSpPr>
        <dsp:cNvPr id="0" name=""/>
        <dsp:cNvSpPr/>
      </dsp:nvSpPr>
      <dsp:spPr>
        <a:xfrm>
          <a:off x="1340547" y="603970"/>
          <a:ext cx="8331813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17D750A-0708-4048-95A4-2596F1977681}">
      <dsp:nvSpPr>
        <dsp:cNvPr id="0" name=""/>
        <dsp:cNvSpPr/>
      </dsp:nvSpPr>
      <dsp:spPr>
        <a:xfrm>
          <a:off x="1496768" y="669625"/>
          <a:ext cx="8175592" cy="47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During, taking notes/photos and interactive learning are encouraged </a:t>
          </a:r>
          <a:endParaRPr lang="zh-CN" altLang="en-US" sz="2000" kern="1200" dirty="0"/>
        </a:p>
      </dsp:txBody>
      <dsp:txXfrm>
        <a:off x="1496768" y="669625"/>
        <a:ext cx="8175592" cy="478110"/>
      </dsp:txXfrm>
    </dsp:sp>
    <dsp:sp modelId="{96609D7B-A3FD-47EC-BAD6-C8544B0BA119}">
      <dsp:nvSpPr>
        <dsp:cNvPr id="0" name=""/>
        <dsp:cNvSpPr/>
      </dsp:nvSpPr>
      <dsp:spPr>
        <a:xfrm>
          <a:off x="1340547" y="1147736"/>
          <a:ext cx="8331813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3567282-2599-4C71-8308-7A122C3E693E}">
      <dsp:nvSpPr>
        <dsp:cNvPr id="0" name=""/>
        <dsp:cNvSpPr/>
      </dsp:nvSpPr>
      <dsp:spPr>
        <a:xfrm>
          <a:off x="1496768" y="1213391"/>
          <a:ext cx="8175592" cy="46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After, writing the obtained results immediately in your report is recommended</a:t>
          </a:r>
        </a:p>
      </dsp:txBody>
      <dsp:txXfrm>
        <a:off x="1496768" y="1213391"/>
        <a:ext cx="8175592" cy="468761"/>
      </dsp:txXfrm>
    </dsp:sp>
    <dsp:sp modelId="{D9AB168C-DCE4-46C6-8B6D-DC829F5FA7AF}">
      <dsp:nvSpPr>
        <dsp:cNvPr id="0" name=""/>
        <dsp:cNvSpPr/>
      </dsp:nvSpPr>
      <dsp:spPr>
        <a:xfrm>
          <a:off x="1340547" y="1682152"/>
          <a:ext cx="8331813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D8811-5BD6-42B7-9CD7-C8D92322C698}">
      <dsp:nvSpPr>
        <dsp:cNvPr id="0" name=""/>
        <dsp:cNvSpPr/>
      </dsp:nvSpPr>
      <dsp:spPr>
        <a:xfrm>
          <a:off x="0" y="0"/>
          <a:ext cx="10414767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9FCE33-4113-405D-83F0-C6B36BC804AE}">
      <dsp:nvSpPr>
        <dsp:cNvPr id="0" name=""/>
        <dsp:cNvSpPr/>
      </dsp:nvSpPr>
      <dsp:spPr>
        <a:xfrm>
          <a:off x="0" y="0"/>
          <a:ext cx="1340547" cy="1748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Part2</a:t>
          </a:r>
          <a:endParaRPr lang="zh-CN" altLang="en-US" sz="2800" kern="1200" dirty="0"/>
        </a:p>
      </dsp:txBody>
      <dsp:txXfrm>
        <a:off x="0" y="0"/>
        <a:ext cx="1340547" cy="1748516"/>
      </dsp:txXfrm>
    </dsp:sp>
    <dsp:sp modelId="{F86FB24F-31E7-4D5C-BAB5-236BB1DEF6D8}">
      <dsp:nvSpPr>
        <dsp:cNvPr id="0" name=""/>
        <dsp:cNvSpPr/>
      </dsp:nvSpPr>
      <dsp:spPr>
        <a:xfrm>
          <a:off x="1496768" y="65654"/>
          <a:ext cx="8175592" cy="538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Before,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getting familiar with formulas and experimental plans is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needed</a:t>
          </a:r>
          <a:endParaRPr lang="zh-CN" altLang="en-US" sz="2000" b="1" kern="1200" dirty="0"/>
        </a:p>
      </dsp:txBody>
      <dsp:txXfrm>
        <a:off x="1496768" y="65654"/>
        <a:ext cx="8175592" cy="538316"/>
      </dsp:txXfrm>
    </dsp:sp>
    <dsp:sp modelId="{620172A7-1A2B-4BF2-8B4F-A6751CCE98C0}">
      <dsp:nvSpPr>
        <dsp:cNvPr id="0" name=""/>
        <dsp:cNvSpPr/>
      </dsp:nvSpPr>
      <dsp:spPr>
        <a:xfrm>
          <a:off x="1340547" y="603970"/>
          <a:ext cx="8331813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17D750A-0708-4048-95A4-2596F1977681}">
      <dsp:nvSpPr>
        <dsp:cNvPr id="0" name=""/>
        <dsp:cNvSpPr/>
      </dsp:nvSpPr>
      <dsp:spPr>
        <a:xfrm>
          <a:off x="1496768" y="669625"/>
          <a:ext cx="8175592" cy="47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During,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rigorous notetaking and practice are expected</a:t>
          </a:r>
          <a:endParaRPr lang="zh-CN" altLang="en-US" sz="2000" kern="1200" dirty="0"/>
        </a:p>
      </dsp:txBody>
      <dsp:txXfrm>
        <a:off x="1496768" y="669625"/>
        <a:ext cx="8175592" cy="478110"/>
      </dsp:txXfrm>
    </dsp:sp>
    <dsp:sp modelId="{96609D7B-A3FD-47EC-BAD6-C8544B0BA119}">
      <dsp:nvSpPr>
        <dsp:cNvPr id="0" name=""/>
        <dsp:cNvSpPr/>
      </dsp:nvSpPr>
      <dsp:spPr>
        <a:xfrm>
          <a:off x="1340547" y="1147736"/>
          <a:ext cx="8331813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3567282-2599-4C71-8308-7A122C3E693E}">
      <dsp:nvSpPr>
        <dsp:cNvPr id="0" name=""/>
        <dsp:cNvSpPr/>
      </dsp:nvSpPr>
      <dsp:spPr>
        <a:xfrm>
          <a:off x="1496768" y="1213391"/>
          <a:ext cx="8870190" cy="46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rPr>
            <a:t>After, 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writing results and </a:t>
          </a:r>
          <a:r>
            <a:rPr lang="en-US" altLang="zh-CN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submiting</a:t>
          </a:r>
          <a:r>
            <a:rPr lang="en-US" altLang="zh-C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our report </a:t>
          </a: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up to 2 weeks after Part2</a:t>
          </a:r>
          <a:endParaRPr lang="en-US" sz="2000" b="1" kern="1200" dirty="0">
            <a:latin typeface="Times New Roman" panose="02020603050405020304" pitchFamily="18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1496768" y="1213391"/>
        <a:ext cx="8870190" cy="468761"/>
      </dsp:txXfrm>
    </dsp:sp>
    <dsp:sp modelId="{D9AB168C-DCE4-46C6-8B6D-DC829F5FA7AF}">
      <dsp:nvSpPr>
        <dsp:cNvPr id="0" name=""/>
        <dsp:cNvSpPr/>
      </dsp:nvSpPr>
      <dsp:spPr>
        <a:xfrm>
          <a:off x="1340547" y="1682152"/>
          <a:ext cx="8331813" cy="0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3T14:42:29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2168 0 0,'-9'0'937'0'0,"3"0"-985"0"0,3 1-72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3T14:42:50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145 256 224 0 0,'-9'-10'1005'0'0,"8"8"-832"0"0,0 1 0 0 0,0 0-1 0 0,0 0 1 0 0,-1-1 0 0 0,1 1-1 0 0,0 0 1 0 0,0 0 0 0 0,-1 1-1 0 0,1-1 1 0 0,0 0 0 0 0,-1 0 0 0 0,1 1-1 0 0,-1-1 1 0 0,1 0 0 0 0,-1 1-1 0 0,0 0 1 0 0,1-1 0 0 0,-1 1-1 0 0,1 0 1 0 0,-1 0 0 0 0,0 0-1 0 0,1 0 1 0 0,-1 0 0 0 0,-2 1 0 0 0,2-1-101 0 0,1 0 1 0 0,-1-1-1 0 0,0 1 1 0 0,1 0-1 0 0,-1 0 1 0 0,0-1 0 0 0,1 1-1 0 0,-1-1 1 0 0,0 1-1 0 0,1-1 1 0 0,-1 0 0 0 0,1 0-1 0 0,-1 0 1 0 0,1 0-1 0 0,0 0 1 0 0,-1 0 0 0 0,1 0-1 0 0,0 0 1 0 0,0 0-1 0 0,-1-1 1 0 0,1 1-1 0 0,0 0 1 0 0,0-1 0 0 0,-1-2-1 0 0,-1-3-66 0 0,1 1 1 0 0,0-1-1 0 0,0 0 0 0 0,-2-12 0 0 0,-2-8 946 0 0,15 46-706 0 0,0 1 0 0 0,2-2 0 0 0,0 1 0 0 0,20 23 0 0 0,4 6-194 0 0,4 12-54 0 0,2-2 1 0 0,3-1-1 0 0,83 81 0 0 0,-127-138 2 0 0,27 22 21 0 0,-25-20-16 0 0,-1-1-1 0 0,1 0 1 0 0,0 0-1 0 0,0 0 1 0 0,-1 0-1 0 0,1 0 1 0 0,0-1-1 0 0,0 1 1 0 0,0 0-1 0 0,0-1 1 0 0,0 0-1 0 0,0 1 0 0 0,0-1 1 0 0,3 0-1 0 0,-4 0-34 0 0,-1 0 0 0 0,1-1-1 0 0,-1 1 1 0 0,1 0 0 0 0,-1-1-1 0 0,1 1 1 0 0,-1-1 0 0 0,0 1-1 0 0,1-1 1 0 0,-1 1 0 0 0,1-1-1 0 0,-1 1 1 0 0,0-1 0 0 0,1 1-1 0 0,-1-1 1 0 0,0 0 0 0 0,0 1-1 0 0,0-1 1 0 0,1 1 0 0 0,-1-1-1 0 0,0 0 1 0 0,0 1 0 0 0,0-1-1 0 0,0 1 1 0 0,0-1 0 0 0,0 0-1 0 0,0 1 1 0 0,0-1 0 0 0,0 0-1 0 0,0 1 1 0 0,-1-1 0 0 0,1 1-1 0 0,0-1 1 0 0,0 0 0 0 0,-1 0-1 0 0,-8-25-971 0 0,8 23 900 0 0,-11-25-277 0 0,-2 0 0 0 0,-1 2 0 0 0,-20-28 0 0 0,-61-73 701 0 0,57 78-310 0 0,-10-16 116 0 0,-30-37 459 0 0,22 38 655 0 0,76 95-602 0 0,216 279-455 0 0,-100-143-229 0 0,-122-149 24 0 0,101 118-178 0 0,-532-602-335 0 0,389 426 546 0 0,13 17 160 0 0,-1 0 1 0 0,-2 1 0 0 0,-34-33-1 0 0,37 47 358 0 0,15 18-271 0 0,16 23-227 0 0,54 80-81 0 0,4-4-1 0 0,96 109 0 0 0,-28-37-821 0 0,-122-156 747 0 0,31 45-76 0 0,-45-63 219 0 0,0 1-1 0 0,-1 0 1 0 0,-1 0 0 0 0,1 0 0 0 0,-1 1 0 0 0,0-1-1 0 0,1 10 1 0 0,-4-18-13 0 0,0 1 0 0 0,1-1 1 0 0,-1 1-1 0 0,0-1 0 0 0,0 0 0 0 0,0 1 0 0 0,0-1 0 0 0,0 1 0 0 0,0-1 0 0 0,1 1 1 0 0,-1-1-1 0 0,0 0 0 0 0,0 1 0 0 0,0-1 0 0 0,0 1 0 0 0,-1-1 0 0 0,1 1 0 0 0,0-1 1 0 0,0 0-1 0 0,0 1 0 0 0,0-1 0 0 0,0 1 0 0 0,0-1 0 0 0,-1 0 0 0 0,1 1 0 0 0,0-1 1 0 0,0 0-1 0 0,-1 1 0 0 0,1-1 0 0 0,0 0 0 0 0,0 1 0 0 0,-1-1 0 0 0,1 0 0 0 0,-1 1 1 0 0,-11-10-67 0 0,-11-21-209 0 0,-325-539-2517 0 0,271 427 2340 0 0,-12-19 1104 0 0,75 145 624 0 0,14 16-1248 0 0,0 0-1 0 0,-1 0 0 0 0,1 0 0 0 0,0 0 0 0 0,0 1 0 0 0,-1-1 1 0 0,1 0-1 0 0,0 0 0 0 0,0 0 0 0 0,0 0 0 0 0,-1 0 1 0 0,1 1-1 0 0,0-1 0 0 0,0 0 0 0 0,0 0 0 0 0,0 0 0 0 0,-1 1 1 0 0,1-1-1 0 0,0 0 0 0 0,0 0 0 0 0,0 0 0 0 0,0 1 0 0 0,0-1 1 0 0,0 0-1 0 0,-1 0 0 0 0,1 1 0 0 0,0-1 0 0 0,0 0 0 0 0,0 0 1 0 0,0 1-1 0 0,0-1 0 0 0,0 0 0 0 0,0 0 0 0 0,0 1 1 0 0,0-1-1 0 0,0 0 0 0 0,0 0 0 0 0,1 1 0 0 0,4 38 913 0 0,4-14-869 0 0,1 0 0 0 0,1 0-1 0 0,27 43 1 0 0,54 66-147 0 0,-84-124 74 0 0,496 634-763 0 0,-498-636 722 0 0,22 19-124 0 0,-30-40-200 0 0,-7-7 223 0 0,-26-31-1075 0 0,-63-74 1 0 0,20 29-722 0 0,-120-189-1875 0 0,68 94 3847 0 0,121 178 222 0 0,5 5 390 0 0,-1 0 0 0 0,-1 1-1 0 0,1 0 1 0 0,-1 0 0 0 0,-1 0-1 0 0,1 0 1 0 0,-15-10 0 0 0,21 18-581 0 0,-1-1 0 0 0,1 0 0 0 0,0 1 0 0 0,0-1 0 0 0,0 0 0 0 0,0 1 0 0 0,0-1 0 0 0,-1 1-1 0 0,1-1 1 0 0,0 0 0 0 0,0 1 0 0 0,0-1 0 0 0,0 1 0 0 0,0-1 0 0 0,0 0 0 0 0,0 1 0 0 0,0-1 0 0 0,1 1 0 0 0,-1-1 0 0 0,0 0 0 0 0,0 1 0 0 0,0-1 0 0 0,0 0 0 0 0,0 1 0 0 0,1-1 0 0 0,-1 0 0 0 0,0 1 0 0 0,0-1 0 0 0,1 0-1 0 0,-1 1 1 0 0,0-1 0 0 0,0 0 0 0 0,1 1 0 0 0,8 18 87 0 0,336 499 432 0 0,-327-494-607 0 0,138 186-1128 0 0,25 36-533 0 0,-169-233 1903 0 0,-10-11-72 0 0,0 0 0 0 0,0 1 0 0 0,0-1 0 0 0,0 1 0 0 0,0-1 0 0 0,-1 1 0 0 0,1-1 1 0 0,-1 1-1 0 0,1 0 0 0 0,-1 0 0 0 0,1 6 0 0 0,-18-23 716 0 0,-34-51-2608 0 0,3-2 0 0 0,-39-74 0 0 0,8 11-56 0 0,-129-214 73 0 0,117 192 2608 0 0,79 134-514 0 0,2 1 622 0 0,0 1 1 0 0,-1 1-1 0 0,-1 0 0 0 0,0 0 0 0 0,-27-25 0 0 0,38 40-945 0 0,0-1 1 0 0,-1 1 0 0 0,1 0 0 0 0,0-1-1 0 0,-1 1 1 0 0,1-1 0 0 0,0 1 0 0 0,-1 0-1 0 0,1 0 1 0 0,0-1 0 0 0,-1 1 0 0 0,1 0-1 0 0,-1-1 1 0 0,1 1 0 0 0,-1 0 0 0 0,1 0-1 0 0,-1 0 1 0 0,1 0 0 0 0,-1 0 0 0 0,1-1 0 0 0,-1 1-1 0 0,1 0 1 0 0,-1 0 0 0 0,1 0 0 0 0,-1 0-1 0 0,1 0 1 0 0,0 0 0 0 0,-1 1 0 0 0,1-1-1 0 0,-1 0 1 0 0,1 0 0 0 0,-1 0 0 0 0,1 0-1 0 0,-1 1 1 0 0,1-1 0 0 0,-1 0 0 0 0,0 1-1 0 0,-1 20 279 0 0,12 27-591 0 0,12 10 191 0 0,45 86 0 0 0,42 51 48 0 0,-97-174 6 0 0,273 432-1038 0 0,-273-434 1010 0 0,-8-12 43 0 0,0 0 1 0 0,1-1 0 0 0,0 1-1 0 0,0-1 1 0 0,0 0-1 0 0,8 7 1 0 0,-28-50-389 0 0,-260-395-2695 0 0,166 266 3029 0 0,-50-68 1817 0 0,141 215-584 0 0,15 19-229 0 0,9 13-563 0 0,151 230 1112 0 0,-90-147-1281 0 0,110 140-159 0 0,-63-88-118 0 0,-87-106 735 0 0,-54-61 159 0 0,-24-37-1929 0 0,-50-73 0 0 0,79 100 875 0 0,-187-261-418 0 0,55 74 1539 0 0,150 210-757 0 0,3 4-61 0 0,0-1-1 0 0,-1 1 1 0 0,1 0-1 0 0,0 0 1 0 0,-1 1-1 0 0,1-1 1 0 0,-1 0-1 0 0,0 0 1 0 0,0 1-1 0 0,0-1 1 0 0,0 1-1 0 0,0 0 1 0 0,-2-2-1 0 0,14 30 372 0 0,43 63-379 0 0,126 159 0 0 0,230 220-2302 0 0,-377-439 2283 0 0,-24-24 159 0 0,0 1 0 0 0,0 0 0 0 0,-1 1 0 0 0,0-1 0 0 0,-1 1 1 0 0,7 11-1 0 0,-55-64-1691 0 0,13 8-832 0 0,-4-7-2078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2-23T14:42:51.7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 59 4945 0 0,'-38'-6'1469'0'0,"35"5"-1506"0"0,0 0 0 0 0,0 0 1 0 0,1 0-1 0 0,-1 0 0 0 0,0 1 0 0 0,0-1 1 0 0,0 1-1 0 0,0 0 0 0 0,0 0 1 0 0,1 0-1 0 0,-1 0 0 0 0,0 1 0 0 0,0-1 1 0 0,0 1-1 0 0,0-1 0 0 0,1 1 1 0 0,-1 0-1 0 0,0 0 0 0 0,1 1 0 0 0,-1-1 1 0 0,0 0-1 0 0,1 1 0 0 0,0 0 1 0 0,-4 2-1 0 0,0 2 357 0 0,1-1 0 0 0,0 1 0 0 0,1 0 1 0 0,-1 0-1 0 0,-5 12 0 0 0,8-16-300 0 0,1 0-1 0 0,0 1 1 0 0,0-1 0 0 0,0 1-1 0 0,0 0 1 0 0,0-1 0 0 0,0 1-1 0 0,1 0 1 0 0,0-1 0 0 0,-1 1-1 0 0,1 0 1 0 0,0-1 0 0 0,0 1 0 0 0,0 0-1 0 0,0 0 1 0 0,1-1 0 0 0,-1 1-1 0 0,2 4 1 0 0,-1-6-32 0 0,0 0 0 0 0,-1 0-1 0 0,1 0 1 0 0,0 0 0 0 0,0 0 0 0 0,0 0-1 0 0,0 0 1 0 0,0 0 0 0 0,0-1 0 0 0,0 1-1 0 0,0 0 1 0 0,0-1 0 0 0,0 1 0 0 0,0-1-1 0 0,0 1 1 0 0,0-1 0 0 0,0 1 0 0 0,0-1-1 0 0,1 0 1 0 0,-1 0 0 0 0,0 1 0 0 0,0-1-1 0 0,0 0 1 0 0,1 0 0 0 0,-1 0 0 0 0,0-1-1 0 0,0 1 1 0 0,0 0 0 0 0,1 0 0 0 0,-1-1-1 0 0,0 1 1 0 0,0 0 0 0 0,0-1 0 0 0,1 0 0 0 0,1 0 34 0 0,0 0 0 0 0,-1 0 1 0 0,1-1-1 0 0,-1 1 1 0 0,1-1-1 0 0,-1 1 0 0 0,0-1 1 0 0,1 0-1 0 0,-1 0 1 0 0,0 0-1 0 0,0 0 0 0 0,-1 0 1 0 0,3-3-1 0 0,-3 1 23 0 0,0 1 1 0 0,0-1-1 0 0,0 1 0 0 0,0-1 0 0 0,-1 0 0 0 0,1 1 0 0 0,-1-1 1 0 0,0 0-1 0 0,0 1 0 0 0,0-1 0 0 0,-1 0 0 0 0,0 1 0 0 0,1-1 0 0 0,-1 0 1 0 0,0 1-1 0 0,-1-1 0 0 0,1 1 0 0 0,-1 0 0 0 0,1-1 0 0 0,-1 1 1 0 0,0 0-1 0 0,0 0 0 0 0,0 0 0 0 0,-1 0 0 0 0,1 0 0 0 0,-1 1 0 0 0,0-1 1 0 0,1 1-1 0 0,-1 0 0 0 0,0 0 0 0 0,0 0 0 0 0,-1 0 0 0 0,1 0 1 0 0,-4-1-1 0 0,6 2-15 0 0,0 1 0 0 0,1 0 0 0 0,-1 0 0 0 0,0 0 0 0 0,0 0 0 0 0,0 0 1 0 0,1 0-1 0 0,-1 0 0 0 0,0 0 0 0 0,0 0 0 0 0,1 0 0 0 0,-1 1 0 0 0,0-1 1 0 0,1 0-1 0 0,-1 0 0 0 0,0 1 0 0 0,0-1 0 0 0,1 0 0 0 0,-1 1 0 0 0,0-1 0 0 0,1 1 1 0 0,-1-1-1 0 0,1 1 0 0 0,-1-1 0 0 0,1 1 0 0 0,-2 0 0 0 0,-7 23 145 0 0,8-15-181 0 0,0-1-1 0 0,1 1 1 0 0,0 16 0 0 0,1-23 33 0 0,-1 1 1 0 0,1 0 0 0 0,-1 0 0 0 0,1-1 0 0 0,0 1 0 0 0,0 0 0 0 0,0-1 0 0 0,1 1 0 0 0,-1-1 0 0 0,1 1 0 0 0,-1-1 0 0 0,1 0 0 0 0,0 0 0 0 0,0 0 0 0 0,0 0 0 0 0,0 0 0 0 0,0 0 0 0 0,0 0 0 0 0,0-1 0 0 0,1 1 0 0 0,-1-1 0 0 0,1 1 0 0 0,-1-1 0 0 0,1 0 0 0 0,-1 0 0 0 0,6 1 0 0 0,-5-1-28 0 0,1-1 1 0 0,-1 1-1 0 0,0-1 0 0 0,1 0 0 0 0,-1 1 0 0 0,0-2 0 0 0,1 1 1 0 0,-1 0-1 0 0,0-1 0 0 0,0 1 0 0 0,1-1 0 0 0,-1 0 1 0 0,0 0-1 0 0,0 0 0 0 0,0-1 0 0 0,0 1 0 0 0,0-1 1 0 0,0 0-1 0 0,0 1 0 0 0,-1-1 0 0 0,1-1 0 0 0,4-3 1 0 0,-5 3 46 0 0,-1 0-1 0 0,1 0 1 0 0,0 0 0 0 0,-1 0 0 0 0,0 0 0 0 0,0 0 0 0 0,0 0 0 0 0,0 0 0 0 0,0-1 0 0 0,-1 1 0 0 0,1 0-1 0 0,-1 0 1 0 0,0-1 0 0 0,0 1 0 0 0,0 0 0 0 0,0-1 0 0 0,-1 1 0 0 0,0 0 0 0 0,1-1 0 0 0,-1 1 0 0 0,0 0-1 0 0,0 0 1 0 0,-1 0 0 0 0,1 0 0 0 0,-1 0 0 0 0,1 0 0 0 0,-5-5 0 0 0,3 4-4 0 0,0-1 0 0 0,0 0 0 0 0,-1 1 0 0 0,1 0 0 0 0,-1 0 0 0 0,0 0 0 0 0,-1 0 0 0 0,1 0 0 0 0,0 1 0 0 0,-1 0 0 0 0,0 0 0 0 0,0 0 0 0 0,0 1 0 0 0,0-1 0 0 0,0 1 0 0 0,-7-1 0 0 0,10 2-47 0 0,-1 1-1 0 0,1 0 0 0 0,-1 0 1 0 0,1 1-1 0 0,-1-1 1 0 0,1 0-1 0 0,0 1 0 0 0,-1 0 1 0 0,1-1-1 0 0,0 1 1 0 0,0 0-1 0 0,-1 0 1 0 0,1 0-1 0 0,0 0 0 0 0,0 1 1 0 0,0-1-1 0 0,0 1 1 0 0,0-1-1 0 0,1 1 1 0 0,-1-1-1 0 0,0 1 0 0 0,1 0 1 0 0,-1 0-1 0 0,1 0 1 0 0,0 0-1 0 0,-1 0 0 0 0,1 0 1 0 0,-1 3-1 0 0,1-3-6 0 0,0 0-1 0 0,1 0 0 0 0,-1 0 0 0 0,0 0 1 0 0,1 0-1 0 0,-1 0 0 0 0,1 0 0 0 0,0 0 1 0 0,0 0-1 0 0,0 0 0 0 0,0 0 1 0 0,0 1-1 0 0,0-1 0 0 0,0 0 0 0 0,1 0 1 0 0,-1 0-1 0 0,1 0 0 0 0,0 0 0 0 0,-1 0 1 0 0,1 0-1 0 0,0 0 0 0 0,0 0 1 0 0,0 0-1 0 0,0-1 0 0 0,1 1 0 0 0,-1 0 1 0 0,0-1-1 0 0,1 1 0 0 0,-1-1 0 0 0,1 1 1 0 0,3 1-1 0 0,2 2 5 0 0,-1-2 1 0 0,1 1-1 0 0,1-1 0 0 0,-1 0 1 0 0,0 0-1 0 0,1-1 0 0 0,-1 0 1 0 0,1 0-1 0 0,13 0 0 0 0,-20-2 23 0 0,-1 0 0 0 0,1 0 0 0 0,-1 0 0 0 0,1 0 0 0 0,-1 0 0 0 0,1 0 0 0 0,-1 0 0 0 0,1 0 0 0 0,-1 0 0 0 0,1 0 0 0 0,-1 0 0 0 0,0 0 0 0 0,1-1 0 0 0,-1 1 0 0 0,1 0 0 0 0,-1 0 0 0 0,1-1 0 0 0,-1 1 0 0 0,0 0 0 0 0,1 0 0 0 0,-1-1 0 0 0,0 1 0 0 0,1-1 0 0 0,-1 1 0 0 0,0 0 0 0 0,1-1 0 0 0,-1 1 0 0 0,0-1 0 0 0,0 1 0 0 0,0 0 0 0 0,1-1 0 0 0,-1 0 0 0 0,-3-17 46 0 0,-18-17-384 0 0,15 27 321 0 0,-1 0 1 0 0,0 1-1 0 0,-1 0 0 0 0,1 1 0 0 0,-1 0 0 0 0,0 0 0 0 0,-11-6 0 0 0,17 11 35 0 0,1 0 0 0 0,-1 0 0 0 0,1 0 0 0 0,-1 1-1 0 0,0-1 1 0 0,0 0 0 0 0,1 1 0 0 0,-1-1 0 0 0,0 1 0 0 0,0 0-1 0 0,0 0 1 0 0,0-1 0 0 0,1 1 0 0 0,-1 0 0 0 0,0 1 0 0 0,0-1-1 0 0,0 0 1 0 0,0 0 0 0 0,1 1 0 0 0,-1-1 0 0 0,0 1 0 0 0,0 0-1 0 0,1-1 1 0 0,-1 1 0 0 0,0 0 0 0 0,1 0 0 0 0,-1 0 0 0 0,1 0-1 0 0,-1 0 1 0 0,1 1 0 0 0,0-1 0 0 0,-1 0 0 0 0,1 1 0 0 0,0-1-1 0 0,0 1 1 0 0,0-1 0 0 0,0 1 0 0 0,0-1 0 0 0,0 1 0 0 0,0 0-1 0 0,1-1 1 0 0,-1 1 0 0 0,1 0 0 0 0,-1 0 0 0 0,1 0 0 0 0,-1 1-1 0 0,0 3-25 0 0,0 1 1 0 0,0-1-1 0 0,1 0 0 0 0,0 0 0 0 0,0 0 0 0 0,0 0 0 0 0,1 0 0 0 0,0 0 0 0 0,0 0 0 0 0,0 0 0 0 0,1 0 0 0 0,0 0 0 0 0,0 0 0 0 0,6 9 0 0 0,-7-13-17 0 0,0 0 0 0 0,0 0 0 0 0,0 0 0 0 0,0 0-1 0 0,0 0 1 0 0,1-1 0 0 0,-1 1 0 0 0,1 0 0 0 0,-1-1 0 0 0,1 1-1 0 0,0-1 1 0 0,0 0 0 0 0,0 0 0 0 0,-1 1 0 0 0,1-1 0 0 0,0 0-1 0 0,0-1 1 0 0,1 1 0 0 0,-1 0 0 0 0,0 0 0 0 0,0-1-1 0 0,0 0 1 0 0,0 1 0 0 0,1-1 0 0 0,-1 0 0 0 0,0 0 0 0 0,0 0-1 0 0,0 0 1 0 0,1 0 0 0 0,-1-1 0 0 0,0 1 0 0 0,0-1 0 0 0,0 1-1 0 0,0-1 1 0 0,0 0 0 0 0,0 0 0 0 0,0 0 0 0 0,0 0 0 0 0,0 0-1 0 0,0 0 1 0 0,0-1 0 0 0,0 1 0 0 0,1-2 0 0 0,0 0-25 0 0,0 1 0 0 0,0-1 0 0 0,-1 1 0 0 0,1-1 1 0 0,-1 0-1 0 0,1 0 0 0 0,-1-1 0 0 0,0 1 0 0 0,0 0 1 0 0,0-1-1 0 0,-1 1 0 0 0,1-1 0 0 0,-1 1 0 0 0,0-1 0 0 0,1-6 1 0 0,-1 7-436 0 0,-1 1 1 0 0,0-1 0 0 0,0 1 0 0 0,0-1 0 0 0,0 1-1 0 0,-1-1 1 0 0,1 1 0 0 0,-1-1 0 0 0,0 1 0 0 0,1-1-1 0 0,-1 1 1 0 0,0 0 0 0 0,0 0 0 0 0,0-1 0 0 0,-1 1-1 0 0,-1-2 1 0 0,-13-10-3785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63A93-3BC6-444A-8E94-F14BBDCFBF3A}" type="datetimeFigureOut">
              <a:rPr lang="en-CH" smtClean="0"/>
              <a:t>02/24/2025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DE8B-A683-4049-BF6E-A768E4B236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21159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2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4D695-54B6-33B6-1DCE-996CB18D1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C3F381-E6A7-327C-2FCF-1F8280629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40E0B7-D442-0D08-DA9E-932AE71CA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8F15F-8463-2219-215C-964ECB7A4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47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409E5-8AFA-0320-6406-90DB752E7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32EF50-B3CA-AAF1-E76F-DC7AE39E9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C07D4-A4A9-F122-184A-99629E00B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09251-D657-F79B-395B-F7936C10A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50783-AAED-1941-8BCC-9F6140F0A6B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6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067" y="5920353"/>
            <a:ext cx="931333" cy="677300"/>
          </a:xfrm>
        </p:spPr>
        <p:txBody>
          <a:bodyPr lIns="0" tIns="0" rIns="0" bIns="0" anchor="b" anchorCtr="0">
            <a:noAutofit/>
          </a:bodyPr>
          <a:lstStyle>
            <a:lvl1pPr marL="152396" indent="-143930">
              <a:buFontTx/>
              <a:buBlip>
                <a:blip r:embed="rId3"/>
              </a:buBlip>
              <a:tabLst/>
              <a:defRPr sz="933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82713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0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029" y="2084917"/>
            <a:ext cx="4895288" cy="435133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6DC5-4070-4E6D-BC74-906728115BFC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78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33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985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0752" y="3429001"/>
            <a:ext cx="3651249" cy="2815167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02C9CE-C91F-4797-B1BC-129BB7195999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88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103018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A0FB5E-522B-479F-95BA-E163BA11FD58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404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4152899"/>
            <a:ext cx="10985500" cy="27051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1206500" y="2084918"/>
            <a:ext cx="10195984" cy="1915583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D8D8D29-0592-4905-A016-9AB5988B6B73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3310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6D95-0471-4E5C-A96A-46212DB536B2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317" y="6639931"/>
            <a:ext cx="683683" cy="218069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AE0632-6996-7BB9-63E0-43DEDCB06714}"/>
              </a:ext>
            </a:extLst>
          </p:cNvPr>
          <p:cNvSpPr/>
          <p:nvPr userDrawn="1"/>
        </p:nvSpPr>
        <p:spPr>
          <a:xfrm>
            <a:off x="502652" y="6539654"/>
            <a:ext cx="160421" cy="1002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264055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5B52-3A43-409E-8A71-9911229B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DCB48-F7EA-4F9C-AAE3-941924929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979E-1490-4561-BCC7-C8E49590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13F9-3F4B-4108-A539-A1F113B8F3A1}" type="datetime8">
              <a:rPr lang="en-CH" smtClean="0"/>
              <a:t>02/24/2025 09:16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32169-2AD1-489D-BD4C-B6C77C06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F7B8C-2BA2-482C-B630-5786F5B4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317" y="6639931"/>
            <a:ext cx="683683" cy="218069"/>
          </a:xfrm>
        </p:spPr>
        <p:txBody>
          <a:bodyPr/>
          <a:lstStyle/>
          <a:p>
            <a:fld id="{F19229F5-9C9E-418F-8444-1DAB86C250B3}" type="slidenum">
              <a:rPr lang="en-CH" smtClean="0"/>
              <a:t>‹#›</a:t>
            </a:fld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087E1E-BE59-F7EE-0367-0EF1701E5746}"/>
              </a:ext>
            </a:extLst>
          </p:cNvPr>
          <p:cNvSpPr/>
          <p:nvPr userDrawn="1"/>
        </p:nvSpPr>
        <p:spPr>
          <a:xfrm>
            <a:off x="449179" y="6539653"/>
            <a:ext cx="234504" cy="60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357829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5885" y="0"/>
            <a:ext cx="10416116" cy="65976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0752" y="1048714"/>
            <a:ext cx="3651249" cy="3117849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351" y="4166563"/>
            <a:ext cx="2438400" cy="2091267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97" y="107045"/>
            <a:ext cx="1567068" cy="678207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34400" y="6244168"/>
            <a:ext cx="2438400" cy="613833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467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119573" y="6121903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2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EB041D-B288-4AFF-94FA-9275E4E2A420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62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ECCB44-D24B-48D7-B600-7CEF2FC462CC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197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037168"/>
            <a:ext cx="5411893" cy="2391833"/>
          </a:xfrm>
        </p:spPr>
        <p:txBody>
          <a:bodyPr anchor="ctr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3429000"/>
            <a:ext cx="5411893" cy="287534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1" y="0"/>
            <a:ext cx="48895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826911-1E27-4040-AC44-8FC61029DC31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75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628551" y="3554876"/>
            <a:ext cx="4454736" cy="1215365"/>
          </a:xfrm>
        </p:spPr>
        <p:txBody>
          <a:bodyPr/>
          <a:lstStyle/>
          <a:p>
            <a:fld id="{010CA901-6C41-4D3E-B76D-97F4CDF6B1A0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317" y="6639931"/>
            <a:ext cx="683683" cy="218069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F2AFCD-A001-68A5-2203-567A8998297D}"/>
              </a:ext>
            </a:extLst>
          </p:cNvPr>
          <p:cNvSpPr/>
          <p:nvPr userDrawn="1"/>
        </p:nvSpPr>
        <p:spPr>
          <a:xfrm>
            <a:off x="556037" y="6491706"/>
            <a:ext cx="84867" cy="1268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76719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1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568326-565D-41E1-BB1F-EB6191961418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09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D97478-6DA9-4FC4-8C96-7EDF8FCDC33F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2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3260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0"/>
            <a:ext cx="419311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C10C1F-2510-4396-ABF3-10B5774D90EC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193" y="174710"/>
            <a:ext cx="4192693" cy="1430337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5773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6500" y="2084917"/>
            <a:ext cx="4193117" cy="4773083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94" y="2084917"/>
            <a:ext cx="6108700" cy="451569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9A24AF-96A2-4818-90EC-628A03FC3B5C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10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1" y="2084917"/>
            <a:ext cx="10301817" cy="4515696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628551" y="3704603"/>
            <a:ext cx="4454736" cy="1215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032C4C7B-A30F-4F06-B0E5-573D23612960}" type="datetime8">
              <a:rPr lang="en-CH" smtClean="0"/>
              <a:t>02/24/2025 09:16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487985" y="2498752"/>
            <a:ext cx="4724347" cy="683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933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73697" y="176445"/>
            <a:ext cx="871936" cy="377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573338" y="6530279"/>
            <a:ext cx="60959" cy="79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9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b="1" i="0" kern="1000" spc="-93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customXml" Target="../ink/ink1.xml"/><Relationship Id="rId1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customXml" Target="../ink/ink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6840220" cy="1024976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Libre Franklin" pitchFamily="2" charset="0"/>
              </a:rPr>
              <a:t>H_ISFET </a:t>
            </a:r>
            <a:r>
              <a:rPr lang="fr-FR" sz="3200" dirty="0">
                <a:solidFill>
                  <a:srgbClr val="FF0000"/>
                </a:solidFill>
                <a:latin typeface="Libre Franklin" pitchFamily="2" charset="0"/>
              </a:rPr>
              <a:t>for</a:t>
            </a:r>
            <a:r>
              <a:rPr lang="fr-FR" sz="3200" dirty="0">
                <a:latin typeface="Libre Franklin" pitchFamily="2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Libre Franklin" pitchFamily="2" charset="0"/>
                <a:ea typeface="Calibri" panose="020F0502020204030204" pitchFamily="34" charset="0"/>
              </a:rPr>
              <a:t>pH</a:t>
            </a:r>
            <a:r>
              <a:rPr lang="en-GB" sz="3200" dirty="0">
                <a:solidFill>
                  <a:srgbClr val="FF0000"/>
                </a:solidFill>
                <a:effectLst/>
                <a:latin typeface="Libre Franklin" pitchFamily="2" charset="0"/>
                <a:ea typeface="Calibri" panose="020F0502020204030204" pitchFamily="34" charset="0"/>
              </a:rPr>
              <a:t> sensing</a:t>
            </a:r>
            <a:endParaRPr lang="fr-FR" sz="3200" dirty="0">
              <a:latin typeface="Libre Franklin" pitchFamily="2" charset="0"/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884B16AD-AF21-471B-9B43-1D57400C342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08317" y="260351"/>
            <a:ext cx="683600" cy="218000"/>
          </a:xfr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33" b="1" i="0" u="none" strike="noStrike" kern="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</a:t>
            </a:fld>
            <a:endParaRPr kumimoji="0" lang="en" sz="933" b="1" i="0" u="none" strike="noStrike" kern="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pic>
        <p:nvPicPr>
          <p:cNvPr id="1028" name="Picture 4" descr="pH Test Strips - 1-14 Wide Range pH [Moisture-Proof Vial of 100 Strips]">
            <a:extLst>
              <a:ext uri="{FF2B5EF4-FFF2-40B4-BE49-F238E27FC236}">
                <a16:creationId xmlns:a16="http://schemas.microsoft.com/office/drawing/2014/main" id="{BB60FD40-5E81-A172-3F79-5CE4D5484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27" y="3051113"/>
            <a:ext cx="2769267" cy="27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 electrode glass/gel, type 235, without temperature sensor, BNC-plug  forSD 300 / SD 305 pH | Lovibond">
            <a:extLst>
              <a:ext uri="{FF2B5EF4-FFF2-40B4-BE49-F238E27FC236}">
                <a16:creationId xmlns:a16="http://schemas.microsoft.com/office/drawing/2014/main" id="{234042BD-BDB8-2DB1-167A-3B66BFB61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5" b="12139"/>
          <a:stretch/>
        </p:blipFill>
        <p:spPr bwMode="auto">
          <a:xfrm>
            <a:off x="4626610" y="1169455"/>
            <a:ext cx="3719689" cy="22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D3D873-B771-0669-A29B-B71BFF220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402" y="3761513"/>
            <a:ext cx="4443871" cy="17423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E09E48-F28A-6DDD-116D-3823897148AD}"/>
              </a:ext>
            </a:extLst>
          </p:cNvPr>
          <p:cNvSpPr txBox="1"/>
          <p:nvPr/>
        </p:nvSpPr>
        <p:spPr>
          <a:xfrm>
            <a:off x="2281027" y="5820380"/>
            <a:ext cx="1423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Paper strips</a:t>
            </a:r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330CA9-FFC6-7204-680C-DA42865E3760}"/>
              </a:ext>
            </a:extLst>
          </p:cNvPr>
          <p:cNvSpPr txBox="1"/>
          <p:nvPr/>
        </p:nvSpPr>
        <p:spPr>
          <a:xfrm>
            <a:off x="5101820" y="3051113"/>
            <a:ext cx="2769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Glass-electrode pH probe</a:t>
            </a:r>
            <a:endParaRPr lang="zh-CN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305E0D-D973-25FB-434A-EE01E081CD8D}"/>
              </a:ext>
            </a:extLst>
          </p:cNvPr>
          <p:cNvSpPr txBox="1"/>
          <p:nvPr/>
        </p:nvSpPr>
        <p:spPr>
          <a:xfrm>
            <a:off x="8532337" y="5319213"/>
            <a:ext cx="1877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ISFET pH sensor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65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6482B-0E05-0D94-BA7E-3F05CB86D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11AEC95-BB97-6BBC-5DD5-D9E7BC89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6840220" cy="1024976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Libre Franklin" pitchFamily="2" charset="0"/>
              </a:rPr>
              <a:t>H_ISFET: 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Ion sensitive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field effect transistor</a:t>
            </a:r>
            <a:endParaRPr lang="fr-FR" sz="3200" dirty="0">
              <a:latin typeface="Libre Franklin" pitchFamily="2" charset="0"/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D3EC8A16-9AA2-936A-7DD5-903ADFA55D9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08317" y="260351"/>
            <a:ext cx="683600" cy="218000"/>
          </a:xfr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33" b="1" i="0" u="none" strike="noStrike" kern="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2</a:t>
            </a:fld>
            <a:endParaRPr kumimoji="0" lang="en" sz="933" b="1" i="0" u="none" strike="noStrike" kern="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76EAB6-4ECD-99CA-363D-2FA620C49998}"/>
              </a:ext>
            </a:extLst>
          </p:cNvPr>
          <p:cNvGrpSpPr/>
          <p:nvPr/>
        </p:nvGrpSpPr>
        <p:grpSpPr>
          <a:xfrm>
            <a:off x="1206500" y="3624715"/>
            <a:ext cx="2829790" cy="2448706"/>
            <a:chOff x="1719320" y="3761509"/>
            <a:chExt cx="2252316" cy="191479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E380683-C49B-70F4-6A18-2C58AC7D6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455"/>
            <a:stretch/>
          </p:blipFill>
          <p:spPr>
            <a:xfrm>
              <a:off x="1719320" y="3761509"/>
              <a:ext cx="2178425" cy="191479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37E38C-C8D1-D4D1-4BCD-56BF55F2E85C}"/>
                </a:ext>
              </a:extLst>
            </p:cNvPr>
            <p:cNvSpPr/>
            <p:nvPr/>
          </p:nvSpPr>
          <p:spPr>
            <a:xfrm>
              <a:off x="3749964" y="4276436"/>
              <a:ext cx="221672" cy="221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3CB302F-7F49-B3B3-A60E-DDBCD23EB48A}"/>
                </a:ext>
              </a:extLst>
            </p:cNvPr>
            <p:cNvSpPr/>
            <p:nvPr/>
          </p:nvSpPr>
          <p:spPr>
            <a:xfrm>
              <a:off x="3500582" y="5087803"/>
              <a:ext cx="471054" cy="588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FEABA1-8FD7-ACD4-CA9A-6906396733C4}"/>
              </a:ext>
            </a:extLst>
          </p:cNvPr>
          <p:cNvGrpSpPr/>
          <p:nvPr/>
        </p:nvGrpSpPr>
        <p:grpSpPr>
          <a:xfrm>
            <a:off x="204249" y="980294"/>
            <a:ext cx="3758150" cy="2448706"/>
            <a:chOff x="906519" y="1298586"/>
            <a:chExt cx="2991226" cy="19147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E389DC-FD92-AD19-E532-C7D7851DE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4843"/>
            <a:stretch/>
          </p:blipFill>
          <p:spPr>
            <a:xfrm>
              <a:off x="934230" y="1298586"/>
              <a:ext cx="2963515" cy="1914792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F9F8CC1-FBCF-64D3-BE30-8ECD6A7372F1}"/>
                </a:ext>
              </a:extLst>
            </p:cNvPr>
            <p:cNvSpPr/>
            <p:nvPr/>
          </p:nvSpPr>
          <p:spPr>
            <a:xfrm>
              <a:off x="906519" y="1828800"/>
              <a:ext cx="1190135" cy="289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302B535-C29D-A3E7-B8BB-AFA90431829F}"/>
              </a:ext>
            </a:extLst>
          </p:cNvPr>
          <p:cNvSpPr txBox="1"/>
          <p:nvPr/>
        </p:nvSpPr>
        <p:spPr>
          <a:xfrm>
            <a:off x="350982" y="6437069"/>
            <a:ext cx="36114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040C28"/>
                </a:solidFill>
                <a:effectLst/>
                <a:latin typeface="Google Sans"/>
              </a:rPr>
              <a:t>MOSFET: metal-oxide-semiconductor field-effect transistor</a:t>
            </a:r>
            <a:endParaRPr lang="en-CH" sz="1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5333C17-E905-2C23-27AB-851B6EDD9A2B}"/>
              </a:ext>
            </a:extLst>
          </p:cNvPr>
          <p:cNvSpPr txBox="1"/>
          <p:nvPr/>
        </p:nvSpPr>
        <p:spPr>
          <a:xfrm>
            <a:off x="4689301" y="1918351"/>
            <a:ext cx="6714837" cy="3412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 through questions: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is the operating </a:t>
            </a:r>
            <a:r>
              <a:rPr lang="en-US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principle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FET-based biosensors and how are they typically fabricated?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are the </a:t>
            </a:r>
            <a:r>
              <a:rPr lang="en-US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advantages and disadvantages 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using an ISFET chip pH sensor instead of glass electrodes?</a:t>
            </a:r>
            <a:endParaRPr lang="en-US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are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applications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ISFET biosensors?</a:t>
            </a:r>
          </a:p>
          <a:p>
            <a:pPr lvl="0" algn="just">
              <a:lnSpc>
                <a:spcPct val="150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</a:t>
            </a:r>
          </a:p>
          <a:p>
            <a:pPr lvl="0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(Check all TP H preparation questions on Moodle before lab practice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43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6840220" cy="1024976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Libre Franklin" pitchFamily="2" charset="0"/>
              </a:rPr>
              <a:t>H_ISFET: 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Ion sensitive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field effect transistor</a:t>
            </a:r>
            <a:endParaRPr lang="fr-FR" sz="3200" dirty="0">
              <a:latin typeface="Libre Franklin" pitchFamily="2" charset="0"/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884B16AD-AF21-471B-9B43-1D57400C342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08317" y="260351"/>
            <a:ext cx="683600" cy="218000"/>
          </a:xfr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33" b="1" i="0" u="none" strike="noStrike" kern="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3</a:t>
            </a:fld>
            <a:endParaRPr kumimoji="0" lang="en" sz="933" b="1" i="0" u="none" strike="noStrike" kern="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E6ACB24-4FDA-4245-A100-DEC78D492E98}"/>
              </a:ext>
            </a:extLst>
          </p:cNvPr>
          <p:cNvSpPr txBox="1"/>
          <p:nvPr/>
        </p:nvSpPr>
        <p:spPr>
          <a:xfrm>
            <a:off x="1206499" y="950877"/>
            <a:ext cx="831619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Learning through experiments: </a:t>
            </a:r>
            <a:r>
              <a:rPr lang="en-US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measuring the pH of various solutions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4B143-4019-4667-AF13-EB7C7D14F796}"/>
              </a:ext>
            </a:extLst>
          </p:cNvPr>
          <p:cNvSpPr txBox="1"/>
          <p:nvPr/>
        </p:nvSpPr>
        <p:spPr>
          <a:xfrm>
            <a:off x="787976" y="2156799"/>
            <a:ext cx="10286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elements: reference electrodes - an ISFET - buffer solutions with pH standards (pH of about 4, 7 and 9)</a:t>
            </a:r>
            <a:endParaRPr lang="en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B7BABB-49C2-44C0-ABCD-AFC80D4FA9B7}"/>
              </a:ext>
            </a:extLst>
          </p:cNvPr>
          <p:cNvSpPr/>
          <p:nvPr/>
        </p:nvSpPr>
        <p:spPr>
          <a:xfrm>
            <a:off x="2290618" y="1913429"/>
            <a:ext cx="1948873" cy="90516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AB9161-1299-409F-9040-7807ADF369D6}"/>
              </a:ext>
            </a:extLst>
          </p:cNvPr>
          <p:cNvSpPr txBox="1"/>
          <p:nvPr/>
        </p:nvSpPr>
        <p:spPr>
          <a:xfrm>
            <a:off x="1884219" y="2952368"/>
            <a:ext cx="235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Part1: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Re-make an Ag/AgCl electrode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CB6389A-F1AC-4121-B19A-AAA2F935457F}"/>
              </a:ext>
            </a:extLst>
          </p:cNvPr>
          <p:cNvSpPr/>
          <p:nvPr/>
        </p:nvSpPr>
        <p:spPr>
          <a:xfrm>
            <a:off x="4345713" y="1899466"/>
            <a:ext cx="983669" cy="90516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0ADDCD-C45B-4E4E-BA00-51CD686F78E0}"/>
              </a:ext>
            </a:extLst>
          </p:cNvPr>
          <p:cNvSpPr txBox="1"/>
          <p:nvPr/>
        </p:nvSpPr>
        <p:spPr>
          <a:xfrm>
            <a:off x="4345713" y="2939756"/>
            <a:ext cx="245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Part2: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 sensing with a commercial ISFET</a:t>
            </a:r>
          </a:p>
        </p:txBody>
      </p:sp>
      <p:pic>
        <p:nvPicPr>
          <p:cNvPr id="1026" name="Picture 2" descr="Coca-Cola - Wikipedia">
            <a:extLst>
              <a:ext uri="{FF2B5EF4-FFF2-40B4-BE49-F238E27FC236}">
                <a16:creationId xmlns:a16="http://schemas.microsoft.com/office/drawing/2014/main" id="{55E15DFD-2A69-4E8E-BE73-860477C9F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18" y="3840018"/>
            <a:ext cx="1685636" cy="25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ve the Rivella Red, 33cl from Rivella quickly delivered">
            <a:extLst>
              <a:ext uri="{FF2B5EF4-FFF2-40B4-BE49-F238E27FC236}">
                <a16:creationId xmlns:a16="http://schemas.microsoft.com/office/drawing/2014/main" id="{1898C7BC-A789-4477-AED0-9D37CCE0D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t="8501" r="27003" b="2437"/>
          <a:stretch/>
        </p:blipFill>
        <p:spPr bwMode="auto">
          <a:xfrm>
            <a:off x="6797964" y="3840018"/>
            <a:ext cx="1685636" cy="25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02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DC541-3969-4417-4996-544CA8957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4A6BB80-CB16-5168-AF5A-C5F369D3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6840220" cy="1024976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Libre Franklin" pitchFamily="2" charset="0"/>
              </a:rPr>
              <a:t>H_ISFET: 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Ion sensitive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field effect transistor</a:t>
            </a:r>
            <a:endParaRPr lang="fr-FR" sz="3200" dirty="0">
              <a:latin typeface="Libre Franklin" pitchFamily="2" charset="0"/>
            </a:endParaRP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81A3CD56-65B2-6201-CB18-6E61AFF98C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08317" y="260351"/>
            <a:ext cx="683600" cy="218000"/>
          </a:xfr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33" b="1" i="0" u="none" strike="noStrike" kern="0" cap="none" spc="0" normalizeH="0" baseline="0" noProof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</a:t>
            </a:fld>
            <a:endParaRPr kumimoji="0" lang="en" sz="933" b="1" i="0" u="none" strike="noStrike" kern="0" cap="none" spc="0" normalizeH="0" baseline="0" noProof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Franklin Gothic Demi Cond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2F342A-87FE-CD46-DE3C-9F253EC44C38}"/>
              </a:ext>
            </a:extLst>
          </p:cNvPr>
          <p:cNvSpPr txBox="1"/>
          <p:nvPr/>
        </p:nvSpPr>
        <p:spPr>
          <a:xfrm>
            <a:off x="1206499" y="950877"/>
            <a:ext cx="831619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Preparation, practice, and report writing</a:t>
            </a:r>
            <a:endParaRPr lang="en-US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6A4DEC-5693-BD36-1931-030E22415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399801"/>
              </p:ext>
            </p:extLst>
          </p:nvPr>
        </p:nvGraphicFramePr>
        <p:xfrm>
          <a:off x="998300" y="1728460"/>
          <a:ext cx="10414767" cy="174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C569F35-2575-AC38-D5B9-878A793FA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565322"/>
              </p:ext>
            </p:extLst>
          </p:nvPr>
        </p:nvGraphicFramePr>
        <p:xfrm>
          <a:off x="998300" y="3754815"/>
          <a:ext cx="10414767" cy="174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818590-D773-D800-2C98-B8AAE4ABCC98}"/>
              </a:ext>
            </a:extLst>
          </p:cNvPr>
          <p:cNvSpPr txBox="1"/>
          <p:nvPr/>
        </p:nvSpPr>
        <p:spPr>
          <a:xfrm>
            <a:off x="1136971" y="5816811"/>
            <a:ext cx="9918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Evaluation of your report: following the </a:t>
            </a:r>
            <a:r>
              <a:rPr lang="en-US" altLang="zh-CN" b="0" i="0" u="sng" dirty="0">
                <a:effectLst/>
                <a:latin typeface="-apple-system"/>
              </a:rPr>
              <a:t>Writing_LAB_REPORTS_v.1.4b.doc</a:t>
            </a:r>
            <a:r>
              <a:rPr lang="en-US" altLang="zh-CN" b="0" i="0" dirty="0">
                <a:effectLst/>
                <a:latin typeface="-apple-system"/>
              </a:rPr>
              <a:t> for the format. P</a:t>
            </a:r>
            <a:r>
              <a:rPr lang="en-US" altLang="zh-CN" sz="1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aragraphs written by AI won’t be evaluated; but you are encouraged to use it for searching and language polishing  </a:t>
            </a:r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FB0893-B575-7D55-702E-118C3B9FB041}"/>
                  </a:ext>
                </a:extLst>
              </p14:cNvPr>
              <p14:cNvContentPartPr/>
              <p14:nvPr/>
            </p14:nvContentPartPr>
            <p14:xfrm>
              <a:off x="830676" y="5942773"/>
              <a:ext cx="6840" cy="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FB0893-B575-7D55-702E-118C3B9FB04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3036" y="5925133"/>
                <a:ext cx="42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08F633-D621-8337-1CD1-90C1105DEB0C}"/>
                  </a:ext>
                </a:extLst>
              </p14:cNvPr>
              <p14:cNvContentPartPr/>
              <p14:nvPr/>
            </p14:nvContentPartPr>
            <p14:xfrm>
              <a:off x="751836" y="5843053"/>
              <a:ext cx="301680" cy="445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08F633-D621-8337-1CD1-90C1105DEB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3836" y="5825053"/>
                <a:ext cx="33732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AA753CB-22A2-376B-8D4B-F0AD6BEE0667}"/>
                  </a:ext>
                </a:extLst>
              </p14:cNvPr>
              <p14:cNvContentPartPr/>
              <p14:nvPr/>
            </p14:nvContentPartPr>
            <p14:xfrm>
              <a:off x="1045596" y="6433453"/>
              <a:ext cx="79920" cy="64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AA753CB-22A2-376B-8D4B-F0AD6BEE06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7956" y="6415453"/>
                <a:ext cx="11556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99094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Custom 4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007480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281</Words>
  <Application>Microsoft Office PowerPoint</Application>
  <PresentationFormat>Widescreen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-apple-system</vt:lpstr>
      <vt:lpstr>Google Sans</vt:lpstr>
      <vt:lpstr>Arial</vt:lpstr>
      <vt:lpstr>Calibri</vt:lpstr>
      <vt:lpstr>Franklin Gothic Demi Cond</vt:lpstr>
      <vt:lpstr>Libre Franklin</vt:lpstr>
      <vt:lpstr>Times New Roman</vt:lpstr>
      <vt:lpstr>Wingdings</vt:lpstr>
      <vt:lpstr>1_Thème Office</vt:lpstr>
      <vt:lpstr>H_ISFET for pH sensing</vt:lpstr>
      <vt:lpstr>H_ISFET: Ion sensitive field effect transistor</vt:lpstr>
      <vt:lpstr>H_ISFET: Ion sensitive field effect transistor</vt:lpstr>
      <vt:lpstr>H_ISFET: Ion sensitive field effect transistor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H_ISFET: Ion sensitive field effect transistor</dc:title>
  <dc:creator>Tao Zhang</dc:creator>
  <cp:lastModifiedBy>Zhang Tao</cp:lastModifiedBy>
  <cp:revision>15</cp:revision>
  <dcterms:created xsi:type="dcterms:W3CDTF">2025-02-12T16:04:12Z</dcterms:created>
  <dcterms:modified xsi:type="dcterms:W3CDTF">2025-02-24T09:46:20Z</dcterms:modified>
</cp:coreProperties>
</file>